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6" r:id="rId6"/>
    <p:sldId id="263" r:id="rId7"/>
    <p:sldId id="260" r:id="rId8"/>
    <p:sldId id="269" r:id="rId9"/>
    <p:sldId id="267" r:id="rId10"/>
    <p:sldId id="271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77943" autoAdjust="0"/>
  </p:normalViewPr>
  <p:slideViewPr>
    <p:cSldViewPr>
      <p:cViewPr varScale="1">
        <p:scale>
          <a:sx n="56" d="100"/>
          <a:sy n="56" d="100"/>
        </p:scale>
        <p:origin x="-152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429BCA-FB93-4471-A37C-BE0E51CB5BE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75C2B18-4EB6-496E-A3BB-078B7D713A25}">
      <dgm:prSet phldrT="[Текст]" custT="1"/>
      <dgm:spPr/>
      <dgm:t>
        <a:bodyPr/>
        <a:lstStyle/>
        <a:p>
          <a:r>
            <a:rPr lang="ru-RU" sz="2800" dirty="0" smtClean="0"/>
            <a:t>к результатам освоения ОП</a:t>
          </a:r>
          <a:endParaRPr lang="ru-RU" sz="2800" dirty="0"/>
        </a:p>
      </dgm:t>
    </dgm:pt>
    <dgm:pt modelId="{983F4C1A-6DD3-4052-A3D3-DCBD02512A4C}" type="parTrans" cxnId="{85166EBA-C270-4023-A578-C3B2E9E878AB}">
      <dgm:prSet/>
      <dgm:spPr/>
      <dgm:t>
        <a:bodyPr/>
        <a:lstStyle/>
        <a:p>
          <a:endParaRPr lang="ru-RU"/>
        </a:p>
      </dgm:t>
    </dgm:pt>
    <dgm:pt modelId="{A8921CB8-9992-4D07-801C-65FA9765424F}" type="sibTrans" cxnId="{85166EBA-C270-4023-A578-C3B2E9E878AB}">
      <dgm:prSet/>
      <dgm:spPr/>
      <dgm:t>
        <a:bodyPr/>
        <a:lstStyle/>
        <a:p>
          <a:endParaRPr lang="ru-RU"/>
        </a:p>
      </dgm:t>
    </dgm:pt>
    <dgm:pt modelId="{0F6F8EB9-6876-4D97-868A-F65D12383811}">
      <dgm:prSet phldrT="[Текст]" custT="1"/>
      <dgm:spPr/>
      <dgm:t>
        <a:bodyPr/>
        <a:lstStyle/>
        <a:p>
          <a:r>
            <a:rPr lang="ru-RU" sz="2800" dirty="0" smtClean="0"/>
            <a:t>к структуре  ОП</a:t>
          </a:r>
          <a:endParaRPr lang="ru-RU" sz="2800" dirty="0"/>
        </a:p>
      </dgm:t>
    </dgm:pt>
    <dgm:pt modelId="{491D9FB7-62BE-4A36-A918-355B99706233}" type="parTrans" cxnId="{A1E6F5F5-EB81-4102-85E7-7B441B436F60}">
      <dgm:prSet/>
      <dgm:spPr/>
      <dgm:t>
        <a:bodyPr/>
        <a:lstStyle/>
        <a:p>
          <a:endParaRPr lang="ru-RU"/>
        </a:p>
      </dgm:t>
    </dgm:pt>
    <dgm:pt modelId="{E47BE9F8-B58F-4C3E-9126-D87E3FB1D3FF}" type="sibTrans" cxnId="{A1E6F5F5-EB81-4102-85E7-7B441B436F60}">
      <dgm:prSet/>
      <dgm:spPr/>
      <dgm:t>
        <a:bodyPr/>
        <a:lstStyle/>
        <a:p>
          <a:endParaRPr lang="ru-RU"/>
        </a:p>
      </dgm:t>
    </dgm:pt>
    <dgm:pt modelId="{2C02BBBB-D538-41F9-9359-B1178DFDE781}">
      <dgm:prSet phldrT="[Текст]" custT="1"/>
      <dgm:spPr/>
      <dgm:t>
        <a:bodyPr/>
        <a:lstStyle/>
        <a:p>
          <a:r>
            <a:rPr lang="ru-RU" sz="2800" dirty="0" smtClean="0"/>
            <a:t>к условиям реализации ОП</a:t>
          </a:r>
          <a:endParaRPr lang="ru-RU" sz="2800" dirty="0"/>
        </a:p>
      </dgm:t>
    </dgm:pt>
    <dgm:pt modelId="{0838BF17-AA24-462F-AF97-F40B165529DE}" type="parTrans" cxnId="{BFECDDEC-DC88-4D25-BE90-43F2BC25A56F}">
      <dgm:prSet/>
      <dgm:spPr/>
      <dgm:t>
        <a:bodyPr/>
        <a:lstStyle/>
        <a:p>
          <a:endParaRPr lang="ru-RU"/>
        </a:p>
      </dgm:t>
    </dgm:pt>
    <dgm:pt modelId="{090A96E7-147E-4AE6-8A6B-431682BC34FB}" type="sibTrans" cxnId="{BFECDDEC-DC88-4D25-BE90-43F2BC25A56F}">
      <dgm:prSet/>
      <dgm:spPr/>
      <dgm:t>
        <a:bodyPr/>
        <a:lstStyle/>
        <a:p>
          <a:endParaRPr lang="ru-RU"/>
        </a:p>
      </dgm:t>
    </dgm:pt>
    <dgm:pt modelId="{6018CB55-CCBF-43DB-A3A6-DC0FACDFF511}" type="pres">
      <dgm:prSet presAssocID="{24429BCA-FB93-4471-A37C-BE0E51CB5BE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5C5F75C-473C-47F3-B1FF-2B834EAD1F2A}" type="pres">
      <dgm:prSet presAssocID="{375C2B18-4EB6-496E-A3BB-078B7D713A25}" presName="parentLin" presStyleCnt="0"/>
      <dgm:spPr/>
    </dgm:pt>
    <dgm:pt modelId="{EA65C45E-7299-4413-896D-EBDE301441F4}" type="pres">
      <dgm:prSet presAssocID="{375C2B18-4EB6-496E-A3BB-078B7D713A2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99CD9BB-1399-4B54-B328-E3D98A2B542E}" type="pres">
      <dgm:prSet presAssocID="{375C2B18-4EB6-496E-A3BB-078B7D713A25}" presName="parentText" presStyleLbl="node1" presStyleIdx="0" presStyleCnt="3" custScaleX="13514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B2FD60-6770-41BA-A785-B4413F9DBC24}" type="pres">
      <dgm:prSet presAssocID="{375C2B18-4EB6-496E-A3BB-078B7D713A25}" presName="negativeSpace" presStyleCnt="0"/>
      <dgm:spPr/>
    </dgm:pt>
    <dgm:pt modelId="{5458D01B-2658-4E8A-99F5-86C6D44DCB72}" type="pres">
      <dgm:prSet presAssocID="{375C2B18-4EB6-496E-A3BB-078B7D713A25}" presName="childText" presStyleLbl="conFgAcc1" presStyleIdx="0" presStyleCnt="3">
        <dgm:presLayoutVars>
          <dgm:bulletEnabled val="1"/>
        </dgm:presLayoutVars>
      </dgm:prSet>
      <dgm:spPr/>
    </dgm:pt>
    <dgm:pt modelId="{43F0E357-0B94-44E8-B978-2BE692F71E57}" type="pres">
      <dgm:prSet presAssocID="{A8921CB8-9992-4D07-801C-65FA9765424F}" presName="spaceBetweenRectangles" presStyleCnt="0"/>
      <dgm:spPr/>
    </dgm:pt>
    <dgm:pt modelId="{03098491-C355-48F2-8B41-F1050F257E27}" type="pres">
      <dgm:prSet presAssocID="{0F6F8EB9-6876-4D97-868A-F65D12383811}" presName="parentLin" presStyleCnt="0"/>
      <dgm:spPr/>
    </dgm:pt>
    <dgm:pt modelId="{8037FDA8-FBD5-4FA0-ACF5-37C90B852DAE}" type="pres">
      <dgm:prSet presAssocID="{0F6F8EB9-6876-4D97-868A-F65D12383811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99A6C912-8D89-481C-8F3E-C917BB697C24}" type="pres">
      <dgm:prSet presAssocID="{0F6F8EB9-6876-4D97-868A-F65D12383811}" presName="parentText" presStyleLbl="node1" presStyleIdx="1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64D980-9504-48F2-A712-EB5B9D079422}" type="pres">
      <dgm:prSet presAssocID="{0F6F8EB9-6876-4D97-868A-F65D12383811}" presName="negativeSpace" presStyleCnt="0"/>
      <dgm:spPr/>
    </dgm:pt>
    <dgm:pt modelId="{E76F5DA0-E3F5-4514-823D-F99F7D9C7AAB}" type="pres">
      <dgm:prSet presAssocID="{0F6F8EB9-6876-4D97-868A-F65D12383811}" presName="childText" presStyleLbl="conFgAcc1" presStyleIdx="1" presStyleCnt="3">
        <dgm:presLayoutVars>
          <dgm:bulletEnabled val="1"/>
        </dgm:presLayoutVars>
      </dgm:prSet>
      <dgm:spPr/>
    </dgm:pt>
    <dgm:pt modelId="{B12ADEA1-97D4-43D5-AD9A-835287C0EA66}" type="pres">
      <dgm:prSet presAssocID="{E47BE9F8-B58F-4C3E-9126-D87E3FB1D3FF}" presName="spaceBetweenRectangles" presStyleCnt="0"/>
      <dgm:spPr/>
    </dgm:pt>
    <dgm:pt modelId="{076B5320-EC59-4846-B66F-84465ADB8CD3}" type="pres">
      <dgm:prSet presAssocID="{2C02BBBB-D538-41F9-9359-B1178DFDE781}" presName="parentLin" presStyleCnt="0"/>
      <dgm:spPr/>
    </dgm:pt>
    <dgm:pt modelId="{A64F6D1E-D291-4537-A932-40F644F85F51}" type="pres">
      <dgm:prSet presAssocID="{2C02BBBB-D538-41F9-9359-B1178DFDE78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36D960EF-6AD1-4B1F-A0DF-DA0D8D39EA0D}" type="pres">
      <dgm:prSet presAssocID="{2C02BBBB-D538-41F9-9359-B1178DFDE781}" presName="parentText" presStyleLbl="node1" presStyleIdx="2" presStyleCnt="3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CB98D7-64EA-4E03-A281-203C4746EFCE}" type="pres">
      <dgm:prSet presAssocID="{2C02BBBB-D538-41F9-9359-B1178DFDE781}" presName="negativeSpace" presStyleCnt="0"/>
      <dgm:spPr/>
    </dgm:pt>
    <dgm:pt modelId="{6852DEA3-955B-45F1-B5AA-E72173AD7965}" type="pres">
      <dgm:prSet presAssocID="{2C02BBBB-D538-41F9-9359-B1178DFDE78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4D7AC2F4-F477-4393-96AC-B5440E46D868}" type="presOf" srcId="{2C02BBBB-D538-41F9-9359-B1178DFDE781}" destId="{36D960EF-6AD1-4B1F-A0DF-DA0D8D39EA0D}" srcOrd="1" destOrd="0" presId="urn:microsoft.com/office/officeart/2005/8/layout/list1"/>
    <dgm:cxn modelId="{327116C0-0408-43EB-A73F-868F3FD1F93D}" type="presOf" srcId="{2C02BBBB-D538-41F9-9359-B1178DFDE781}" destId="{A64F6D1E-D291-4537-A932-40F644F85F51}" srcOrd="0" destOrd="0" presId="urn:microsoft.com/office/officeart/2005/8/layout/list1"/>
    <dgm:cxn modelId="{85166EBA-C270-4023-A578-C3B2E9E878AB}" srcId="{24429BCA-FB93-4471-A37C-BE0E51CB5BE2}" destId="{375C2B18-4EB6-496E-A3BB-078B7D713A25}" srcOrd="0" destOrd="0" parTransId="{983F4C1A-6DD3-4052-A3D3-DCBD02512A4C}" sibTransId="{A8921CB8-9992-4D07-801C-65FA9765424F}"/>
    <dgm:cxn modelId="{E73737EF-3DDE-4262-9EE9-8739E49D138B}" type="presOf" srcId="{0F6F8EB9-6876-4D97-868A-F65D12383811}" destId="{99A6C912-8D89-481C-8F3E-C917BB697C24}" srcOrd="1" destOrd="0" presId="urn:microsoft.com/office/officeart/2005/8/layout/list1"/>
    <dgm:cxn modelId="{F0744003-99F3-416E-A492-FDB2B18F9E9E}" type="presOf" srcId="{375C2B18-4EB6-496E-A3BB-078B7D713A25}" destId="{699CD9BB-1399-4B54-B328-E3D98A2B542E}" srcOrd="1" destOrd="0" presId="urn:microsoft.com/office/officeart/2005/8/layout/list1"/>
    <dgm:cxn modelId="{A1E6F5F5-EB81-4102-85E7-7B441B436F60}" srcId="{24429BCA-FB93-4471-A37C-BE0E51CB5BE2}" destId="{0F6F8EB9-6876-4D97-868A-F65D12383811}" srcOrd="1" destOrd="0" parTransId="{491D9FB7-62BE-4A36-A918-355B99706233}" sibTransId="{E47BE9F8-B58F-4C3E-9126-D87E3FB1D3FF}"/>
    <dgm:cxn modelId="{BFECDDEC-DC88-4D25-BE90-43F2BC25A56F}" srcId="{24429BCA-FB93-4471-A37C-BE0E51CB5BE2}" destId="{2C02BBBB-D538-41F9-9359-B1178DFDE781}" srcOrd="2" destOrd="0" parTransId="{0838BF17-AA24-462F-AF97-F40B165529DE}" sibTransId="{090A96E7-147E-4AE6-8A6B-431682BC34FB}"/>
    <dgm:cxn modelId="{E5D39BD2-8952-4B4F-B9D2-53DA27D97B62}" type="presOf" srcId="{375C2B18-4EB6-496E-A3BB-078B7D713A25}" destId="{EA65C45E-7299-4413-896D-EBDE301441F4}" srcOrd="0" destOrd="0" presId="urn:microsoft.com/office/officeart/2005/8/layout/list1"/>
    <dgm:cxn modelId="{EACA7471-851D-4302-8438-A79CD6BA6309}" type="presOf" srcId="{24429BCA-FB93-4471-A37C-BE0E51CB5BE2}" destId="{6018CB55-CCBF-43DB-A3A6-DC0FACDFF511}" srcOrd="0" destOrd="0" presId="urn:microsoft.com/office/officeart/2005/8/layout/list1"/>
    <dgm:cxn modelId="{30CF0990-22ED-47B8-B45D-D0256697F018}" type="presOf" srcId="{0F6F8EB9-6876-4D97-868A-F65D12383811}" destId="{8037FDA8-FBD5-4FA0-ACF5-37C90B852DAE}" srcOrd="0" destOrd="0" presId="urn:microsoft.com/office/officeart/2005/8/layout/list1"/>
    <dgm:cxn modelId="{B8567EB5-FCD5-4D98-B58B-B82B1F1CD117}" type="presParOf" srcId="{6018CB55-CCBF-43DB-A3A6-DC0FACDFF511}" destId="{85C5F75C-473C-47F3-B1FF-2B834EAD1F2A}" srcOrd="0" destOrd="0" presId="urn:microsoft.com/office/officeart/2005/8/layout/list1"/>
    <dgm:cxn modelId="{91920B7C-9DAA-496B-A299-601ADCDF345A}" type="presParOf" srcId="{85C5F75C-473C-47F3-B1FF-2B834EAD1F2A}" destId="{EA65C45E-7299-4413-896D-EBDE301441F4}" srcOrd="0" destOrd="0" presId="urn:microsoft.com/office/officeart/2005/8/layout/list1"/>
    <dgm:cxn modelId="{199C5B5C-9FE7-415B-9092-33FFC65D9586}" type="presParOf" srcId="{85C5F75C-473C-47F3-B1FF-2B834EAD1F2A}" destId="{699CD9BB-1399-4B54-B328-E3D98A2B542E}" srcOrd="1" destOrd="0" presId="urn:microsoft.com/office/officeart/2005/8/layout/list1"/>
    <dgm:cxn modelId="{AA81D8A3-9476-4E57-94BB-78BE726B8313}" type="presParOf" srcId="{6018CB55-CCBF-43DB-A3A6-DC0FACDFF511}" destId="{0BB2FD60-6770-41BA-A785-B4413F9DBC24}" srcOrd="1" destOrd="0" presId="urn:microsoft.com/office/officeart/2005/8/layout/list1"/>
    <dgm:cxn modelId="{F1EFFE89-ACFF-4A29-BB17-8928826896EC}" type="presParOf" srcId="{6018CB55-CCBF-43DB-A3A6-DC0FACDFF511}" destId="{5458D01B-2658-4E8A-99F5-86C6D44DCB72}" srcOrd="2" destOrd="0" presId="urn:microsoft.com/office/officeart/2005/8/layout/list1"/>
    <dgm:cxn modelId="{67AD18E8-9DE5-42C9-8D36-791E2DD51067}" type="presParOf" srcId="{6018CB55-CCBF-43DB-A3A6-DC0FACDFF511}" destId="{43F0E357-0B94-44E8-B978-2BE692F71E57}" srcOrd="3" destOrd="0" presId="urn:microsoft.com/office/officeart/2005/8/layout/list1"/>
    <dgm:cxn modelId="{1E53D651-ED42-4AD0-971A-EBE5100629EF}" type="presParOf" srcId="{6018CB55-CCBF-43DB-A3A6-DC0FACDFF511}" destId="{03098491-C355-48F2-8B41-F1050F257E27}" srcOrd="4" destOrd="0" presId="urn:microsoft.com/office/officeart/2005/8/layout/list1"/>
    <dgm:cxn modelId="{CB6CC676-9099-453A-A6A1-427376590599}" type="presParOf" srcId="{03098491-C355-48F2-8B41-F1050F257E27}" destId="{8037FDA8-FBD5-4FA0-ACF5-37C90B852DAE}" srcOrd="0" destOrd="0" presId="urn:microsoft.com/office/officeart/2005/8/layout/list1"/>
    <dgm:cxn modelId="{36E54B03-B327-4592-89F2-E0F3E8E06825}" type="presParOf" srcId="{03098491-C355-48F2-8B41-F1050F257E27}" destId="{99A6C912-8D89-481C-8F3E-C917BB697C24}" srcOrd="1" destOrd="0" presId="urn:microsoft.com/office/officeart/2005/8/layout/list1"/>
    <dgm:cxn modelId="{2015E958-EA05-42D0-94B6-6CCA16A356B8}" type="presParOf" srcId="{6018CB55-CCBF-43DB-A3A6-DC0FACDFF511}" destId="{2564D980-9504-48F2-A712-EB5B9D079422}" srcOrd="5" destOrd="0" presId="urn:microsoft.com/office/officeart/2005/8/layout/list1"/>
    <dgm:cxn modelId="{9F1F063D-3711-4CA8-A2ED-D76D4FC7B8CD}" type="presParOf" srcId="{6018CB55-CCBF-43DB-A3A6-DC0FACDFF511}" destId="{E76F5DA0-E3F5-4514-823D-F99F7D9C7AAB}" srcOrd="6" destOrd="0" presId="urn:microsoft.com/office/officeart/2005/8/layout/list1"/>
    <dgm:cxn modelId="{451A1C88-92C1-462E-ADDD-A3EF95BD8975}" type="presParOf" srcId="{6018CB55-CCBF-43DB-A3A6-DC0FACDFF511}" destId="{B12ADEA1-97D4-43D5-AD9A-835287C0EA66}" srcOrd="7" destOrd="0" presId="urn:microsoft.com/office/officeart/2005/8/layout/list1"/>
    <dgm:cxn modelId="{DE2D1CFA-E7C2-4773-AE45-FB19BE367784}" type="presParOf" srcId="{6018CB55-CCBF-43DB-A3A6-DC0FACDFF511}" destId="{076B5320-EC59-4846-B66F-84465ADB8CD3}" srcOrd="8" destOrd="0" presId="urn:microsoft.com/office/officeart/2005/8/layout/list1"/>
    <dgm:cxn modelId="{3A3D20FC-F761-4FB4-9B64-EB3636FE56B2}" type="presParOf" srcId="{076B5320-EC59-4846-B66F-84465ADB8CD3}" destId="{A64F6D1E-D291-4537-A932-40F644F85F51}" srcOrd="0" destOrd="0" presId="urn:microsoft.com/office/officeart/2005/8/layout/list1"/>
    <dgm:cxn modelId="{2E23B569-D4E7-49E7-AC43-E3A7CAA56C36}" type="presParOf" srcId="{076B5320-EC59-4846-B66F-84465ADB8CD3}" destId="{36D960EF-6AD1-4B1F-A0DF-DA0D8D39EA0D}" srcOrd="1" destOrd="0" presId="urn:microsoft.com/office/officeart/2005/8/layout/list1"/>
    <dgm:cxn modelId="{34179BF4-2CA3-4390-ADDE-88FAA331DA6F}" type="presParOf" srcId="{6018CB55-CCBF-43DB-A3A6-DC0FACDFF511}" destId="{36CB98D7-64EA-4E03-A281-203C4746EFCE}" srcOrd="9" destOrd="0" presId="urn:microsoft.com/office/officeart/2005/8/layout/list1"/>
    <dgm:cxn modelId="{E009E2EC-3122-4D1A-B5B2-4304CBD1E0EF}" type="presParOf" srcId="{6018CB55-CCBF-43DB-A3A6-DC0FACDFF511}" destId="{6852DEA3-955B-45F1-B5AA-E72173AD7965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35A65C-4BF8-4FF7-B8C4-1282099EE0CF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DCD567-A9C9-475E-B16B-27FD409D593C}">
      <dgm:prSet phldrT="[Текст]" custT="1"/>
      <dgm:spPr/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Личностные</a:t>
          </a:r>
          <a:endParaRPr lang="ru-RU" sz="1600" dirty="0">
            <a:solidFill>
              <a:schemeClr val="tx1"/>
            </a:solidFill>
          </a:endParaRPr>
        </a:p>
      </dgm:t>
    </dgm:pt>
    <dgm:pt modelId="{7FAD3211-BBF1-4434-9DF2-F35252D3D78B}" type="parTrans" cxnId="{222A0F99-B903-4AFA-9848-2D14CC23B277}">
      <dgm:prSet/>
      <dgm:spPr/>
      <dgm:t>
        <a:bodyPr/>
        <a:lstStyle/>
        <a:p>
          <a:endParaRPr lang="ru-RU"/>
        </a:p>
      </dgm:t>
    </dgm:pt>
    <dgm:pt modelId="{7C98ED9A-169E-4BA5-A095-574A4C8EB287}" type="sibTrans" cxnId="{222A0F99-B903-4AFA-9848-2D14CC23B277}">
      <dgm:prSet/>
      <dgm:spPr/>
      <dgm:t>
        <a:bodyPr/>
        <a:lstStyle/>
        <a:p>
          <a:endParaRPr lang="ru-RU"/>
        </a:p>
      </dgm:t>
    </dgm:pt>
    <dgm:pt modelId="{459A70CB-36B2-4863-BCE2-E884E6CA755F}">
      <dgm:prSet phldrT="[Текст]" custT="1"/>
      <dgm:spPr/>
      <dgm:t>
        <a:bodyPr/>
        <a:lstStyle/>
        <a:p>
          <a:pPr algn="l"/>
          <a:r>
            <a:rPr lang="ru-RU" sz="1200" dirty="0" smtClean="0">
              <a:latin typeface="+mn-lt"/>
              <a:cs typeface="Times New Roman" panose="02020603050405020304" pitchFamily="18" charset="0"/>
            </a:rPr>
            <a:t>готовность и способность обучающихся к саморазвитию и личностному самоопределению, </a:t>
          </a:r>
          <a:r>
            <a:rPr lang="ru-RU" sz="1200" dirty="0" err="1" smtClean="0">
              <a:latin typeface="+mn-lt"/>
              <a:cs typeface="Times New Roman" panose="02020603050405020304" pitchFamily="18" charset="0"/>
            </a:rPr>
            <a:t>сформированность</a:t>
          </a:r>
          <a:r>
            <a:rPr lang="ru-RU" sz="1200" dirty="0" smtClean="0">
              <a:latin typeface="+mn-lt"/>
              <a:cs typeface="Times New Roman" panose="02020603050405020304" pitchFamily="18" charset="0"/>
            </a:rPr>
            <a:t> их мотивации к обучению и целенаправленной познавательной деятельности, системы значимых социальных и межличностных отношений, ценностно-смысловых установок, отражающих личностные и гражданские позиции в деятельности, антикоррупционное мировоззрение, правосознании, экологическую культуру, способность ставить цели и строить жизненные планы, способность к осознанию российской гражданской идентичности в поликультурном социуме;</a:t>
          </a:r>
          <a:br>
            <a:rPr lang="ru-RU" sz="1200" dirty="0" smtClean="0">
              <a:latin typeface="+mn-lt"/>
              <a:cs typeface="Times New Roman" panose="02020603050405020304" pitchFamily="18" charset="0"/>
            </a:rPr>
          </a:br>
          <a:endParaRPr lang="ru-RU" sz="1200" dirty="0">
            <a:latin typeface="+mn-lt"/>
            <a:cs typeface="Times New Roman" panose="02020603050405020304" pitchFamily="18" charset="0"/>
          </a:endParaRPr>
        </a:p>
      </dgm:t>
    </dgm:pt>
    <dgm:pt modelId="{3EC00440-DE63-4BA8-8BAC-E94102C7EF47}" type="parTrans" cxnId="{0E7E36DC-36E2-4F33-AFB3-3E40119C2CE4}">
      <dgm:prSet/>
      <dgm:spPr/>
      <dgm:t>
        <a:bodyPr/>
        <a:lstStyle/>
        <a:p>
          <a:endParaRPr lang="ru-RU"/>
        </a:p>
      </dgm:t>
    </dgm:pt>
    <dgm:pt modelId="{B2960421-B565-4415-B59A-BF2F1C730A29}" type="sibTrans" cxnId="{0E7E36DC-36E2-4F33-AFB3-3E40119C2CE4}">
      <dgm:prSet/>
      <dgm:spPr/>
      <dgm:t>
        <a:bodyPr/>
        <a:lstStyle/>
        <a:p>
          <a:endParaRPr lang="ru-RU"/>
        </a:p>
      </dgm:t>
    </dgm:pt>
    <dgm:pt modelId="{C2BBB33A-F34F-43AF-9B88-459C44819DEF}">
      <dgm:prSet phldrT="[Текст]" custT="1"/>
      <dgm:spPr/>
      <dgm:t>
        <a:bodyPr/>
        <a:lstStyle/>
        <a:p>
          <a:r>
            <a:rPr lang="ru-RU" sz="1800" dirty="0" err="1" smtClean="0">
              <a:solidFill>
                <a:schemeClr val="tx1"/>
              </a:solidFill>
              <a:latin typeface="Calibri" pitchFamily="34" charset="0"/>
            </a:rPr>
            <a:t>Метапредметные</a:t>
          </a:r>
          <a:endParaRPr lang="ru-RU" sz="1800" dirty="0">
            <a:solidFill>
              <a:schemeClr val="tx1"/>
            </a:solidFill>
            <a:latin typeface="Calibri" pitchFamily="34" charset="0"/>
          </a:endParaRPr>
        </a:p>
      </dgm:t>
    </dgm:pt>
    <dgm:pt modelId="{B938E261-A015-48E3-83CA-AACDB2CEA598}" type="parTrans" cxnId="{08E02940-B64A-4374-92CD-E6882E3BFE69}">
      <dgm:prSet/>
      <dgm:spPr/>
      <dgm:t>
        <a:bodyPr/>
        <a:lstStyle/>
        <a:p>
          <a:endParaRPr lang="ru-RU"/>
        </a:p>
      </dgm:t>
    </dgm:pt>
    <dgm:pt modelId="{D73AE912-9C35-40BA-B229-9CA01BB195E2}" type="sibTrans" cxnId="{08E02940-B64A-4374-92CD-E6882E3BFE69}">
      <dgm:prSet/>
      <dgm:spPr/>
      <dgm:t>
        <a:bodyPr/>
        <a:lstStyle/>
        <a:p>
          <a:endParaRPr lang="ru-RU"/>
        </a:p>
      </dgm:t>
    </dgm:pt>
    <dgm:pt modelId="{8B5C4D88-8684-449D-A3F4-B782A1D43A40}">
      <dgm:prSet phldrT="[Текст]" custT="1"/>
      <dgm:spPr/>
      <dgm:t>
        <a:bodyPr/>
        <a:lstStyle/>
        <a:p>
          <a:r>
            <a:rPr lang="ru-RU" sz="1200" dirty="0" smtClean="0">
              <a:latin typeface="+mn-lt"/>
            </a:rPr>
            <a:t>освоенные обучающимися </a:t>
          </a:r>
          <a:r>
            <a:rPr lang="ru-RU" sz="1200" dirty="0" err="1" smtClean="0">
              <a:latin typeface="+mn-lt"/>
            </a:rPr>
            <a:t>межпредметные</a:t>
          </a:r>
          <a:r>
            <a:rPr lang="ru-RU" sz="1200" dirty="0" smtClean="0">
              <a:latin typeface="+mn-lt"/>
            </a:rPr>
            <a:t> понятия и универсальные учебные действия (регулятивные, познавательные, коммуникативные), способность их использования в познавательной и социальной практике, самостоятельность в планировании и осуществлении учебной деятельности и организации учебного сотрудничества с педагогами и сверстниками, способность к построению индивидуальной образовательной траектории, владение навыками учебно-исследовательской, проектной и социальной деятельности;</a:t>
          </a:r>
          <a:r>
            <a:rPr lang="ru-RU" sz="500" dirty="0" smtClean="0">
              <a:latin typeface="Calibri" pitchFamily="34" charset="0"/>
            </a:rPr>
            <a:t/>
          </a:r>
          <a:br>
            <a:rPr lang="ru-RU" sz="500" dirty="0" smtClean="0">
              <a:latin typeface="Calibri" pitchFamily="34" charset="0"/>
            </a:rPr>
          </a:br>
          <a:r>
            <a:rPr lang="ru-RU" sz="500" dirty="0" smtClean="0">
              <a:latin typeface="Calibri" pitchFamily="34" charset="0"/>
            </a:rPr>
            <a:t/>
          </a:r>
          <a:br>
            <a:rPr lang="ru-RU" sz="500" dirty="0" smtClean="0">
              <a:latin typeface="Calibri" pitchFamily="34" charset="0"/>
            </a:rPr>
          </a:br>
          <a:endParaRPr lang="ru-RU" sz="500" dirty="0">
            <a:latin typeface="Calibri" pitchFamily="34" charset="0"/>
          </a:endParaRPr>
        </a:p>
      </dgm:t>
    </dgm:pt>
    <dgm:pt modelId="{7483EB14-C3E9-43E3-B249-7B7B8D62639A}" type="parTrans" cxnId="{B4D56CEC-2A7D-46CA-AC5D-58EEA840EFC3}">
      <dgm:prSet/>
      <dgm:spPr/>
      <dgm:t>
        <a:bodyPr/>
        <a:lstStyle/>
        <a:p>
          <a:endParaRPr lang="ru-RU"/>
        </a:p>
      </dgm:t>
    </dgm:pt>
    <dgm:pt modelId="{422EA64F-F2C0-4ECD-B7DE-5FB2D276347C}" type="sibTrans" cxnId="{B4D56CEC-2A7D-46CA-AC5D-58EEA840EFC3}">
      <dgm:prSet/>
      <dgm:spPr/>
      <dgm:t>
        <a:bodyPr/>
        <a:lstStyle/>
        <a:p>
          <a:endParaRPr lang="ru-RU"/>
        </a:p>
      </dgm:t>
    </dgm:pt>
    <dgm:pt modelId="{150E8199-0488-4E90-ADBD-F6F5C1B609BE}">
      <dgm:prSet phldrT="[Текст]" custT="1"/>
      <dgm:spPr/>
      <dgm:t>
        <a:bodyPr/>
        <a:lstStyle/>
        <a:p>
          <a:r>
            <a:rPr lang="ru-RU" sz="1800" dirty="0" smtClean="0">
              <a:solidFill>
                <a:schemeClr val="tx1"/>
              </a:solidFill>
              <a:latin typeface="Calibri" pitchFamily="34" charset="0"/>
            </a:rPr>
            <a:t>Предметные</a:t>
          </a:r>
          <a:endParaRPr lang="ru-RU" sz="1800" dirty="0">
            <a:solidFill>
              <a:schemeClr val="tx1"/>
            </a:solidFill>
            <a:latin typeface="Calibri" pitchFamily="34" charset="0"/>
          </a:endParaRPr>
        </a:p>
      </dgm:t>
    </dgm:pt>
    <dgm:pt modelId="{4D988C65-A04B-4965-8C0F-073E012F1CC3}" type="parTrans" cxnId="{86ED111F-5E88-44E4-BF00-F6391854E326}">
      <dgm:prSet/>
      <dgm:spPr/>
      <dgm:t>
        <a:bodyPr/>
        <a:lstStyle/>
        <a:p>
          <a:endParaRPr lang="ru-RU"/>
        </a:p>
      </dgm:t>
    </dgm:pt>
    <dgm:pt modelId="{DD37422D-80A8-483E-918B-C2B829BABFE9}" type="sibTrans" cxnId="{86ED111F-5E88-44E4-BF00-F6391854E326}">
      <dgm:prSet/>
      <dgm:spPr/>
      <dgm:t>
        <a:bodyPr/>
        <a:lstStyle/>
        <a:p>
          <a:endParaRPr lang="ru-RU"/>
        </a:p>
      </dgm:t>
    </dgm:pt>
    <dgm:pt modelId="{066116BD-9179-49FC-8906-C914D3C060CA}">
      <dgm:prSet phldrT="[Текст]" custT="1"/>
      <dgm:spPr/>
      <dgm:t>
        <a:bodyPr/>
        <a:lstStyle/>
        <a:p>
          <a:r>
            <a:rPr lang="ru-RU" sz="1200" dirty="0" smtClean="0">
              <a:latin typeface="+mn-lt"/>
              <a:cs typeface="Arial" pitchFamily="34" charset="0"/>
            </a:rPr>
            <a:t>освоенные обучающимися в ходе изучения учебного предмета умения, специфические для данной предметной области, виды деятельности по получению нового знания в рамках учебного предмета, его преобразованию и применению в учебных, учебно-проектных и социально-проектных ситуациях, формирование научного типа мышления, владение научной терминологией, ключевыми понятиями, методами и приемами</a:t>
          </a:r>
          <a:endParaRPr lang="ru-RU" sz="1200" dirty="0">
            <a:latin typeface="+mn-lt"/>
            <a:cs typeface="Arial" pitchFamily="34" charset="0"/>
          </a:endParaRPr>
        </a:p>
      </dgm:t>
    </dgm:pt>
    <dgm:pt modelId="{E5F8A6E9-6BD2-4B9D-A116-A7CF18EB7ADD}" type="parTrans" cxnId="{05D21653-E0AB-4B19-9526-BBB901828567}">
      <dgm:prSet/>
      <dgm:spPr/>
      <dgm:t>
        <a:bodyPr/>
        <a:lstStyle/>
        <a:p>
          <a:endParaRPr lang="ru-RU"/>
        </a:p>
      </dgm:t>
    </dgm:pt>
    <dgm:pt modelId="{7825E999-0F87-44C4-9A16-C0501C2732F5}" type="sibTrans" cxnId="{05D21653-E0AB-4B19-9526-BBB901828567}">
      <dgm:prSet/>
      <dgm:spPr/>
      <dgm:t>
        <a:bodyPr/>
        <a:lstStyle/>
        <a:p>
          <a:endParaRPr lang="ru-RU"/>
        </a:p>
      </dgm:t>
    </dgm:pt>
    <dgm:pt modelId="{DE186EB5-A6EF-45EC-867A-2FC1397C9221}">
      <dgm:prSet phldrT="[Текст]"/>
      <dgm:spPr/>
      <dgm:t>
        <a:bodyPr/>
        <a:lstStyle/>
        <a:p>
          <a:endParaRPr lang="ru-RU" sz="1100" dirty="0">
            <a:latin typeface="Calibri" pitchFamily="34" charset="0"/>
          </a:endParaRPr>
        </a:p>
      </dgm:t>
    </dgm:pt>
    <dgm:pt modelId="{76FBC284-6CF6-470B-8B0C-4C6595097959}" type="parTrans" cxnId="{A7DD138F-597C-4575-B21C-8C08C26B664A}">
      <dgm:prSet/>
      <dgm:spPr/>
      <dgm:t>
        <a:bodyPr/>
        <a:lstStyle/>
        <a:p>
          <a:endParaRPr lang="ru-RU"/>
        </a:p>
      </dgm:t>
    </dgm:pt>
    <dgm:pt modelId="{0679CE95-F72F-443D-9EAE-C17291A01159}" type="sibTrans" cxnId="{A7DD138F-597C-4575-B21C-8C08C26B664A}">
      <dgm:prSet/>
      <dgm:spPr/>
      <dgm:t>
        <a:bodyPr/>
        <a:lstStyle/>
        <a:p>
          <a:endParaRPr lang="ru-RU"/>
        </a:p>
      </dgm:t>
    </dgm:pt>
    <dgm:pt modelId="{991FFC50-5325-45EB-BDB2-AF48531625A3}">
      <dgm:prSet custT="1"/>
      <dgm:spPr/>
      <dgm:t>
        <a:bodyPr/>
        <a:lstStyle/>
        <a:p>
          <a:r>
            <a:rPr lang="ru-RU" sz="1200" dirty="0" smtClean="0">
              <a:latin typeface="+mn-lt"/>
              <a:cs typeface="Arial" pitchFamily="34" charset="0"/>
            </a:rPr>
            <a:t>устанавливаются для учебных предметов на базовом и углубленном уровнях.</a:t>
          </a:r>
          <a:r>
            <a:rPr lang="ru-RU" sz="1100" dirty="0" smtClean="0">
              <a:latin typeface="Calibri" pitchFamily="34" charset="0"/>
              <a:cs typeface="Arial" pitchFamily="34" charset="0"/>
            </a:rPr>
            <a:t/>
          </a:r>
          <a:br>
            <a:rPr lang="ru-RU" sz="1100" dirty="0" smtClean="0">
              <a:latin typeface="Calibri" pitchFamily="34" charset="0"/>
              <a:cs typeface="Arial" pitchFamily="34" charset="0"/>
            </a:rPr>
          </a:br>
          <a:r>
            <a:rPr lang="ru-RU" sz="1100" dirty="0" smtClean="0">
              <a:latin typeface="Calibri" pitchFamily="34" charset="0"/>
              <a:cs typeface="Arial" pitchFamily="34" charset="0"/>
            </a:rPr>
            <a:t/>
          </a:r>
          <a:br>
            <a:rPr lang="ru-RU" sz="1100" dirty="0" smtClean="0">
              <a:latin typeface="Calibri" pitchFamily="34" charset="0"/>
              <a:cs typeface="Arial" pitchFamily="34" charset="0"/>
            </a:rPr>
          </a:br>
          <a:endParaRPr lang="ru-RU" sz="1100" dirty="0">
            <a:latin typeface="Calibri" pitchFamily="34" charset="0"/>
            <a:cs typeface="Arial" pitchFamily="34" charset="0"/>
          </a:endParaRPr>
        </a:p>
      </dgm:t>
    </dgm:pt>
    <dgm:pt modelId="{9EC703B9-0DA3-4220-8CD3-7D895509724A}" type="parTrans" cxnId="{0DE12DEB-B93D-45DE-B410-77767A750CE1}">
      <dgm:prSet/>
      <dgm:spPr/>
      <dgm:t>
        <a:bodyPr/>
        <a:lstStyle/>
        <a:p>
          <a:endParaRPr lang="ru-RU"/>
        </a:p>
      </dgm:t>
    </dgm:pt>
    <dgm:pt modelId="{F20C4EBB-0FB7-48BA-8386-520AA4D130BD}" type="sibTrans" cxnId="{0DE12DEB-B93D-45DE-B410-77767A750CE1}">
      <dgm:prSet/>
      <dgm:spPr/>
      <dgm:t>
        <a:bodyPr/>
        <a:lstStyle/>
        <a:p>
          <a:endParaRPr lang="ru-RU"/>
        </a:p>
      </dgm:t>
    </dgm:pt>
    <dgm:pt modelId="{896C4664-AFBB-4B97-BBBD-BAE73D4AF0F2}">
      <dgm:prSet phldrT="[Текст]" custT="1"/>
      <dgm:spPr/>
      <dgm:t>
        <a:bodyPr/>
        <a:lstStyle/>
        <a:p>
          <a:endParaRPr lang="ru-RU" sz="1200" dirty="0">
            <a:latin typeface="+mn-lt"/>
            <a:cs typeface="Arial" pitchFamily="34" charset="0"/>
          </a:endParaRPr>
        </a:p>
      </dgm:t>
    </dgm:pt>
    <dgm:pt modelId="{99571F8B-CB2B-46FE-B3C6-66877AAFAA03}" type="parTrans" cxnId="{7E19159C-C79E-42B9-8000-EF55310B80A8}">
      <dgm:prSet/>
      <dgm:spPr/>
      <dgm:t>
        <a:bodyPr/>
        <a:lstStyle/>
        <a:p>
          <a:endParaRPr lang="ru-RU"/>
        </a:p>
      </dgm:t>
    </dgm:pt>
    <dgm:pt modelId="{77C4E50F-24E9-4553-96AC-8993580C2F45}" type="sibTrans" cxnId="{7E19159C-C79E-42B9-8000-EF55310B80A8}">
      <dgm:prSet/>
      <dgm:spPr/>
      <dgm:t>
        <a:bodyPr/>
        <a:lstStyle/>
        <a:p>
          <a:endParaRPr lang="ru-RU"/>
        </a:p>
      </dgm:t>
    </dgm:pt>
    <dgm:pt modelId="{5DEA8BC5-BB72-470E-A3C7-F2054C49859C}" type="pres">
      <dgm:prSet presAssocID="{6635A65C-4BF8-4FF7-B8C4-1282099EE0C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1100CF1-26E4-4AF5-B495-52D5C4A052DA}" type="pres">
      <dgm:prSet presAssocID="{68DCD567-A9C9-475E-B16B-27FD409D593C}" presName="composite" presStyleCnt="0"/>
      <dgm:spPr/>
    </dgm:pt>
    <dgm:pt modelId="{2F2B77B0-AF01-40E1-B1EC-270220E361E2}" type="pres">
      <dgm:prSet presAssocID="{68DCD567-A9C9-475E-B16B-27FD409D593C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7DE6F9-6B8C-4380-A2D4-B5A37AE6B080}" type="pres">
      <dgm:prSet presAssocID="{68DCD567-A9C9-475E-B16B-27FD409D593C}" presName="desTx" presStyleLbl="alignAccFollowNode1" presStyleIdx="0" presStyleCnt="3" custScaleX="161854" custLinFactNeighborX="-41266" custLinFactNeighborY="6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153CA8-5D3E-4424-AF3A-963FEFB3C642}" type="pres">
      <dgm:prSet presAssocID="{7C98ED9A-169E-4BA5-A095-574A4C8EB287}" presName="space" presStyleCnt="0"/>
      <dgm:spPr/>
    </dgm:pt>
    <dgm:pt modelId="{E1858A3B-E0C9-493B-AB15-BEC90CA4B6F1}" type="pres">
      <dgm:prSet presAssocID="{C2BBB33A-F34F-43AF-9B88-459C44819DEF}" presName="composite" presStyleCnt="0"/>
      <dgm:spPr/>
    </dgm:pt>
    <dgm:pt modelId="{467CED05-10B2-4182-B0C6-42B39E4ADED4}" type="pres">
      <dgm:prSet presAssocID="{C2BBB33A-F34F-43AF-9B88-459C44819DEF}" presName="parTx" presStyleLbl="alignNode1" presStyleIdx="1" presStyleCnt="3" custScaleX="1447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56C26F-27AA-4410-B8D4-D15564C50179}" type="pres">
      <dgm:prSet presAssocID="{C2BBB33A-F34F-43AF-9B88-459C44819DEF}" presName="desTx" presStyleLbl="alignAccFollowNode1" presStyleIdx="1" presStyleCnt="3" custScaleX="1452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5026AB-6474-4CBE-B4D6-FF08B6C0C26D}" type="pres">
      <dgm:prSet presAssocID="{D73AE912-9C35-40BA-B229-9CA01BB195E2}" presName="space" presStyleCnt="0"/>
      <dgm:spPr/>
    </dgm:pt>
    <dgm:pt modelId="{9D7A5E46-B580-43E9-87F5-02C5DA002E59}" type="pres">
      <dgm:prSet presAssocID="{150E8199-0488-4E90-ADBD-F6F5C1B609BE}" presName="composite" presStyleCnt="0"/>
      <dgm:spPr/>
    </dgm:pt>
    <dgm:pt modelId="{462D34A6-751A-4D75-861D-E7DBDFB58FA8}" type="pres">
      <dgm:prSet presAssocID="{150E8199-0488-4E90-ADBD-F6F5C1B609BE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F8975D-076D-450D-8251-B0EADEC80355}" type="pres">
      <dgm:prSet presAssocID="{150E8199-0488-4E90-ADBD-F6F5C1B609BE}" presName="desTx" presStyleLbl="alignAccFollowNode1" presStyleIdx="2" presStyleCnt="3" custScaleX="1435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E02940-B64A-4374-92CD-E6882E3BFE69}" srcId="{6635A65C-4BF8-4FF7-B8C4-1282099EE0CF}" destId="{C2BBB33A-F34F-43AF-9B88-459C44819DEF}" srcOrd="1" destOrd="0" parTransId="{B938E261-A015-48E3-83CA-AACDB2CEA598}" sibTransId="{D73AE912-9C35-40BA-B229-9CA01BB195E2}"/>
    <dgm:cxn modelId="{16E6D4EC-706E-4D37-83D3-09B4DC6F5383}" type="presOf" srcId="{6635A65C-4BF8-4FF7-B8C4-1282099EE0CF}" destId="{5DEA8BC5-BB72-470E-A3C7-F2054C49859C}" srcOrd="0" destOrd="0" presId="urn:microsoft.com/office/officeart/2005/8/layout/hList1"/>
    <dgm:cxn modelId="{63E09FD9-C08A-42E8-B2B9-3C386BD8046C}" type="presOf" srcId="{DE186EB5-A6EF-45EC-867A-2FC1397C9221}" destId="{E7F8975D-076D-450D-8251-B0EADEC80355}" srcOrd="0" destOrd="3" presId="urn:microsoft.com/office/officeart/2005/8/layout/hList1"/>
    <dgm:cxn modelId="{7E19159C-C79E-42B9-8000-EF55310B80A8}" srcId="{150E8199-0488-4E90-ADBD-F6F5C1B609BE}" destId="{896C4664-AFBB-4B97-BBBD-BAE73D4AF0F2}" srcOrd="1" destOrd="0" parTransId="{99571F8B-CB2B-46FE-B3C6-66877AAFAA03}" sibTransId="{77C4E50F-24E9-4553-96AC-8993580C2F45}"/>
    <dgm:cxn modelId="{222A0F99-B903-4AFA-9848-2D14CC23B277}" srcId="{6635A65C-4BF8-4FF7-B8C4-1282099EE0CF}" destId="{68DCD567-A9C9-475E-B16B-27FD409D593C}" srcOrd="0" destOrd="0" parTransId="{7FAD3211-BBF1-4434-9DF2-F35252D3D78B}" sibTransId="{7C98ED9A-169E-4BA5-A095-574A4C8EB287}"/>
    <dgm:cxn modelId="{06ED4310-8770-4B63-86C6-06F347819310}" type="presOf" srcId="{C2BBB33A-F34F-43AF-9B88-459C44819DEF}" destId="{467CED05-10B2-4182-B0C6-42B39E4ADED4}" srcOrd="0" destOrd="0" presId="urn:microsoft.com/office/officeart/2005/8/layout/hList1"/>
    <dgm:cxn modelId="{86ED111F-5E88-44E4-BF00-F6391854E326}" srcId="{6635A65C-4BF8-4FF7-B8C4-1282099EE0CF}" destId="{150E8199-0488-4E90-ADBD-F6F5C1B609BE}" srcOrd="2" destOrd="0" parTransId="{4D988C65-A04B-4965-8C0F-073E012F1CC3}" sibTransId="{DD37422D-80A8-483E-918B-C2B829BABFE9}"/>
    <dgm:cxn modelId="{73254373-5184-4359-82B7-8B2F04AEF70F}" type="presOf" srcId="{991FFC50-5325-45EB-BDB2-AF48531625A3}" destId="{E7F8975D-076D-450D-8251-B0EADEC80355}" srcOrd="0" destOrd="2" presId="urn:microsoft.com/office/officeart/2005/8/layout/hList1"/>
    <dgm:cxn modelId="{A7DD138F-597C-4575-B21C-8C08C26B664A}" srcId="{150E8199-0488-4E90-ADBD-F6F5C1B609BE}" destId="{DE186EB5-A6EF-45EC-867A-2FC1397C9221}" srcOrd="3" destOrd="0" parTransId="{76FBC284-6CF6-470B-8B0C-4C6595097959}" sibTransId="{0679CE95-F72F-443D-9EAE-C17291A01159}"/>
    <dgm:cxn modelId="{0E7E36DC-36E2-4F33-AFB3-3E40119C2CE4}" srcId="{68DCD567-A9C9-475E-B16B-27FD409D593C}" destId="{459A70CB-36B2-4863-BCE2-E884E6CA755F}" srcOrd="0" destOrd="0" parTransId="{3EC00440-DE63-4BA8-8BAC-E94102C7EF47}" sibTransId="{B2960421-B565-4415-B59A-BF2F1C730A29}"/>
    <dgm:cxn modelId="{CD6180E4-FDD5-4AF4-A683-3D05A245C06D}" type="presOf" srcId="{8B5C4D88-8684-449D-A3F4-B782A1D43A40}" destId="{5C56C26F-27AA-4410-B8D4-D15564C50179}" srcOrd="0" destOrd="0" presId="urn:microsoft.com/office/officeart/2005/8/layout/hList1"/>
    <dgm:cxn modelId="{179A8F01-F4B7-43EF-9381-99F511CAF3DF}" type="presOf" srcId="{896C4664-AFBB-4B97-BBBD-BAE73D4AF0F2}" destId="{E7F8975D-076D-450D-8251-B0EADEC80355}" srcOrd="0" destOrd="1" presId="urn:microsoft.com/office/officeart/2005/8/layout/hList1"/>
    <dgm:cxn modelId="{05D21653-E0AB-4B19-9526-BBB901828567}" srcId="{150E8199-0488-4E90-ADBD-F6F5C1B609BE}" destId="{066116BD-9179-49FC-8906-C914D3C060CA}" srcOrd="0" destOrd="0" parTransId="{E5F8A6E9-6BD2-4B9D-A116-A7CF18EB7ADD}" sibTransId="{7825E999-0F87-44C4-9A16-C0501C2732F5}"/>
    <dgm:cxn modelId="{0DE12DEB-B93D-45DE-B410-77767A750CE1}" srcId="{150E8199-0488-4E90-ADBD-F6F5C1B609BE}" destId="{991FFC50-5325-45EB-BDB2-AF48531625A3}" srcOrd="2" destOrd="0" parTransId="{9EC703B9-0DA3-4220-8CD3-7D895509724A}" sibTransId="{F20C4EBB-0FB7-48BA-8386-520AA4D130BD}"/>
    <dgm:cxn modelId="{2C616651-1857-45C6-A9E8-CC8F51A8CE47}" type="presOf" srcId="{68DCD567-A9C9-475E-B16B-27FD409D593C}" destId="{2F2B77B0-AF01-40E1-B1EC-270220E361E2}" srcOrd="0" destOrd="0" presId="urn:microsoft.com/office/officeart/2005/8/layout/hList1"/>
    <dgm:cxn modelId="{DB93EA6B-ABDA-41F9-AC2B-69CDD9C41C94}" type="presOf" srcId="{150E8199-0488-4E90-ADBD-F6F5C1B609BE}" destId="{462D34A6-751A-4D75-861D-E7DBDFB58FA8}" srcOrd="0" destOrd="0" presId="urn:microsoft.com/office/officeart/2005/8/layout/hList1"/>
    <dgm:cxn modelId="{EC1F5375-41EA-4F8B-8905-7BF605BFB5AC}" type="presOf" srcId="{459A70CB-36B2-4863-BCE2-E884E6CA755F}" destId="{447DE6F9-6B8C-4380-A2D4-B5A37AE6B080}" srcOrd="0" destOrd="0" presId="urn:microsoft.com/office/officeart/2005/8/layout/hList1"/>
    <dgm:cxn modelId="{FC1780FC-143D-4A0E-827A-BFA7C703287B}" type="presOf" srcId="{066116BD-9179-49FC-8906-C914D3C060CA}" destId="{E7F8975D-076D-450D-8251-B0EADEC80355}" srcOrd="0" destOrd="0" presId="urn:microsoft.com/office/officeart/2005/8/layout/hList1"/>
    <dgm:cxn modelId="{B4D56CEC-2A7D-46CA-AC5D-58EEA840EFC3}" srcId="{C2BBB33A-F34F-43AF-9B88-459C44819DEF}" destId="{8B5C4D88-8684-449D-A3F4-B782A1D43A40}" srcOrd="0" destOrd="0" parTransId="{7483EB14-C3E9-43E3-B249-7B7B8D62639A}" sibTransId="{422EA64F-F2C0-4ECD-B7DE-5FB2D276347C}"/>
    <dgm:cxn modelId="{CC6A2702-01E3-4E36-8BF9-45A8DDB6C988}" type="presParOf" srcId="{5DEA8BC5-BB72-470E-A3C7-F2054C49859C}" destId="{01100CF1-26E4-4AF5-B495-52D5C4A052DA}" srcOrd="0" destOrd="0" presId="urn:microsoft.com/office/officeart/2005/8/layout/hList1"/>
    <dgm:cxn modelId="{5F30F967-E1ED-46D8-87A7-F6AC828ADADD}" type="presParOf" srcId="{01100CF1-26E4-4AF5-B495-52D5C4A052DA}" destId="{2F2B77B0-AF01-40E1-B1EC-270220E361E2}" srcOrd="0" destOrd="0" presId="urn:microsoft.com/office/officeart/2005/8/layout/hList1"/>
    <dgm:cxn modelId="{12985316-1DBC-4B95-9769-49EC67410871}" type="presParOf" srcId="{01100CF1-26E4-4AF5-B495-52D5C4A052DA}" destId="{447DE6F9-6B8C-4380-A2D4-B5A37AE6B080}" srcOrd="1" destOrd="0" presId="urn:microsoft.com/office/officeart/2005/8/layout/hList1"/>
    <dgm:cxn modelId="{0E46EB07-C74B-4196-A642-0F1AB03E12A8}" type="presParOf" srcId="{5DEA8BC5-BB72-470E-A3C7-F2054C49859C}" destId="{3E153CA8-5D3E-4424-AF3A-963FEFB3C642}" srcOrd="1" destOrd="0" presId="urn:microsoft.com/office/officeart/2005/8/layout/hList1"/>
    <dgm:cxn modelId="{B2A64800-A00B-4EA8-99C8-95811FEA0BF0}" type="presParOf" srcId="{5DEA8BC5-BB72-470E-A3C7-F2054C49859C}" destId="{E1858A3B-E0C9-493B-AB15-BEC90CA4B6F1}" srcOrd="2" destOrd="0" presId="urn:microsoft.com/office/officeart/2005/8/layout/hList1"/>
    <dgm:cxn modelId="{EEECF686-04A9-4C46-A268-C5FCC852C7C3}" type="presParOf" srcId="{E1858A3B-E0C9-493B-AB15-BEC90CA4B6F1}" destId="{467CED05-10B2-4182-B0C6-42B39E4ADED4}" srcOrd="0" destOrd="0" presId="urn:microsoft.com/office/officeart/2005/8/layout/hList1"/>
    <dgm:cxn modelId="{4D048028-D792-486E-BD17-7E4D0EA1D47B}" type="presParOf" srcId="{E1858A3B-E0C9-493B-AB15-BEC90CA4B6F1}" destId="{5C56C26F-27AA-4410-B8D4-D15564C50179}" srcOrd="1" destOrd="0" presId="urn:microsoft.com/office/officeart/2005/8/layout/hList1"/>
    <dgm:cxn modelId="{BEE000C8-BCAB-4C16-B17E-C6D9519623DB}" type="presParOf" srcId="{5DEA8BC5-BB72-470E-A3C7-F2054C49859C}" destId="{665026AB-6474-4CBE-B4D6-FF08B6C0C26D}" srcOrd="3" destOrd="0" presId="urn:microsoft.com/office/officeart/2005/8/layout/hList1"/>
    <dgm:cxn modelId="{BD3E82E1-733C-4116-AB60-BFDD21DF8E96}" type="presParOf" srcId="{5DEA8BC5-BB72-470E-A3C7-F2054C49859C}" destId="{9D7A5E46-B580-43E9-87F5-02C5DA002E59}" srcOrd="4" destOrd="0" presId="urn:microsoft.com/office/officeart/2005/8/layout/hList1"/>
    <dgm:cxn modelId="{94DFDE01-0538-4395-A5A0-B857A52D3102}" type="presParOf" srcId="{9D7A5E46-B580-43E9-87F5-02C5DA002E59}" destId="{462D34A6-751A-4D75-861D-E7DBDFB58FA8}" srcOrd="0" destOrd="0" presId="urn:microsoft.com/office/officeart/2005/8/layout/hList1"/>
    <dgm:cxn modelId="{ECCEB2D6-6D7C-4527-AC9D-E6C977AF06FB}" type="presParOf" srcId="{9D7A5E46-B580-43E9-87F5-02C5DA002E59}" destId="{E7F8975D-076D-450D-8251-B0EADEC8035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F1933CE-BBB1-4CE7-96D7-D1026CB081F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205B77-970F-47C5-9577-80849BCC520C}">
      <dgm:prSet phldrT="[Текст]" custT="1"/>
      <dgm:spPr/>
      <dgm:t>
        <a:bodyPr/>
        <a:lstStyle/>
        <a:p>
          <a:r>
            <a:rPr lang="ru-RU" sz="2000" dirty="0" smtClean="0"/>
            <a:t>Целевой</a:t>
          </a:r>
        </a:p>
        <a:p>
          <a:r>
            <a:rPr lang="ru-RU" sz="2000" dirty="0" smtClean="0"/>
            <a:t>раздел</a:t>
          </a:r>
          <a:endParaRPr lang="ru-RU" sz="2000" dirty="0"/>
        </a:p>
      </dgm:t>
    </dgm:pt>
    <dgm:pt modelId="{BE754611-C380-4E31-B401-21E27D5B5549}" type="parTrans" cxnId="{298FCD5A-EF4A-4FB1-9A1C-6521B0EEDFEA}">
      <dgm:prSet/>
      <dgm:spPr/>
      <dgm:t>
        <a:bodyPr/>
        <a:lstStyle/>
        <a:p>
          <a:endParaRPr lang="ru-RU"/>
        </a:p>
      </dgm:t>
    </dgm:pt>
    <dgm:pt modelId="{D59556D6-34AA-4C81-A0AD-64C251737F50}" type="sibTrans" cxnId="{298FCD5A-EF4A-4FB1-9A1C-6521B0EEDFEA}">
      <dgm:prSet/>
      <dgm:spPr/>
      <dgm:t>
        <a:bodyPr/>
        <a:lstStyle/>
        <a:p>
          <a:endParaRPr lang="ru-RU"/>
        </a:p>
      </dgm:t>
    </dgm:pt>
    <dgm:pt modelId="{4C71DD72-A469-4A2B-A0BE-61700C9E6CDC}">
      <dgm:prSet phldrT="[Текст]" custT="1"/>
      <dgm:spPr/>
      <dgm:t>
        <a:bodyPr/>
        <a:lstStyle/>
        <a:p>
          <a:pPr marL="228600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600" b="1" dirty="0" smtClean="0">
              <a:latin typeface="Calibri" pitchFamily="34" charset="0"/>
            </a:rPr>
            <a:t>пояснительная записка</a:t>
          </a:r>
          <a:endParaRPr lang="ru-RU" sz="1600" b="1" dirty="0">
            <a:latin typeface="Calibri" pitchFamily="34" charset="0"/>
          </a:endParaRPr>
        </a:p>
      </dgm:t>
    </dgm:pt>
    <dgm:pt modelId="{15C3542F-EA6B-4A82-985D-7CCCE3533B85}" type="parTrans" cxnId="{C61DD450-4F2E-43F5-8DB2-F0E90B2B763F}">
      <dgm:prSet/>
      <dgm:spPr/>
      <dgm:t>
        <a:bodyPr/>
        <a:lstStyle/>
        <a:p>
          <a:endParaRPr lang="ru-RU"/>
        </a:p>
      </dgm:t>
    </dgm:pt>
    <dgm:pt modelId="{BE5AAA8D-E23B-43B2-887B-5125852DECF1}" type="sibTrans" cxnId="{C61DD450-4F2E-43F5-8DB2-F0E90B2B763F}">
      <dgm:prSet/>
      <dgm:spPr/>
      <dgm:t>
        <a:bodyPr/>
        <a:lstStyle/>
        <a:p>
          <a:endParaRPr lang="ru-RU"/>
        </a:p>
      </dgm:t>
    </dgm:pt>
    <dgm:pt modelId="{28862E2B-B67E-4CC3-9948-8FBAC01CA1DD}">
      <dgm:prSet phldrT="[Текст]" custT="1"/>
      <dgm:spPr/>
      <dgm:t>
        <a:bodyPr/>
        <a:lstStyle/>
        <a:p>
          <a:r>
            <a:rPr lang="ru-RU" sz="2000" dirty="0" smtClean="0"/>
            <a:t>Содержа</a:t>
          </a:r>
        </a:p>
        <a:p>
          <a:r>
            <a:rPr lang="ru-RU" sz="2000" dirty="0" smtClean="0"/>
            <a:t>тельный</a:t>
          </a:r>
        </a:p>
        <a:p>
          <a:r>
            <a:rPr lang="ru-RU" sz="2000" dirty="0" smtClean="0"/>
            <a:t> раздел</a:t>
          </a:r>
          <a:endParaRPr lang="ru-RU" sz="2000" dirty="0"/>
        </a:p>
      </dgm:t>
    </dgm:pt>
    <dgm:pt modelId="{5584B230-5171-4D4C-A0A2-755CFEEEB749}" type="parTrans" cxnId="{B4A805BC-61E4-4B4F-8722-CCA3EE529FA8}">
      <dgm:prSet/>
      <dgm:spPr/>
      <dgm:t>
        <a:bodyPr/>
        <a:lstStyle/>
        <a:p>
          <a:endParaRPr lang="ru-RU"/>
        </a:p>
      </dgm:t>
    </dgm:pt>
    <dgm:pt modelId="{16BDCD92-707E-4B28-8D36-0475FA2B132E}" type="sibTrans" cxnId="{B4A805BC-61E4-4B4F-8722-CCA3EE529FA8}">
      <dgm:prSet/>
      <dgm:spPr/>
      <dgm:t>
        <a:bodyPr/>
        <a:lstStyle/>
        <a:p>
          <a:endParaRPr lang="ru-RU"/>
        </a:p>
      </dgm:t>
    </dgm:pt>
    <dgm:pt modelId="{7CC985DB-C3DE-41A1-A1FA-C86F7650DCEA}">
      <dgm:prSet phldrT="[Текст]" custT="1"/>
      <dgm:spPr/>
      <dgm:t>
        <a:bodyPr/>
        <a:lstStyle/>
        <a:p>
          <a:r>
            <a:rPr lang="ru-RU" sz="1600" b="1" dirty="0" smtClean="0">
              <a:latin typeface="Calibri" pitchFamily="34" charset="0"/>
            </a:rPr>
            <a:t>программа развития УУД</a:t>
          </a:r>
          <a:endParaRPr lang="ru-RU" sz="1600" dirty="0">
            <a:latin typeface="Calibri" pitchFamily="34" charset="0"/>
          </a:endParaRPr>
        </a:p>
      </dgm:t>
    </dgm:pt>
    <dgm:pt modelId="{D1FEE517-6A79-4AAD-B821-AA616916BD94}" type="parTrans" cxnId="{C7AC5BD5-207A-49C9-A2D4-182119D75D0A}">
      <dgm:prSet/>
      <dgm:spPr/>
      <dgm:t>
        <a:bodyPr/>
        <a:lstStyle/>
        <a:p>
          <a:endParaRPr lang="ru-RU"/>
        </a:p>
      </dgm:t>
    </dgm:pt>
    <dgm:pt modelId="{C1950310-420D-4F05-8F14-08B17190E241}" type="sibTrans" cxnId="{C7AC5BD5-207A-49C9-A2D4-182119D75D0A}">
      <dgm:prSet/>
      <dgm:spPr/>
      <dgm:t>
        <a:bodyPr/>
        <a:lstStyle/>
        <a:p>
          <a:endParaRPr lang="ru-RU"/>
        </a:p>
      </dgm:t>
    </dgm:pt>
    <dgm:pt modelId="{1DF5BC7F-4B88-4F6F-B6BB-4724B9D5E2E2}">
      <dgm:prSet phldrT="[Текст]" custT="1"/>
      <dgm:spPr/>
      <dgm:t>
        <a:bodyPr/>
        <a:lstStyle/>
        <a:p>
          <a:r>
            <a:rPr lang="ru-RU" sz="1600" b="1" dirty="0" smtClean="0">
              <a:latin typeface="Calibri" pitchFamily="34" charset="0"/>
            </a:rPr>
            <a:t>программа отдельных учебных предметов, курсов и курсов внеурочной  деятельности</a:t>
          </a:r>
          <a:endParaRPr lang="ru-RU" sz="1600" dirty="0">
            <a:latin typeface="Calibri" pitchFamily="34" charset="0"/>
          </a:endParaRPr>
        </a:p>
      </dgm:t>
    </dgm:pt>
    <dgm:pt modelId="{FF0EAFC0-0087-406A-A789-041D9DCAA8AA}" type="parTrans" cxnId="{C1A0BFB4-0583-468A-8CA7-D510E9887DAB}">
      <dgm:prSet/>
      <dgm:spPr/>
      <dgm:t>
        <a:bodyPr/>
        <a:lstStyle/>
        <a:p>
          <a:endParaRPr lang="ru-RU"/>
        </a:p>
      </dgm:t>
    </dgm:pt>
    <dgm:pt modelId="{4597DC81-3D1D-47DF-BF5D-B9802C06CB05}" type="sibTrans" cxnId="{C1A0BFB4-0583-468A-8CA7-D510E9887DAB}">
      <dgm:prSet/>
      <dgm:spPr/>
      <dgm:t>
        <a:bodyPr/>
        <a:lstStyle/>
        <a:p>
          <a:endParaRPr lang="ru-RU"/>
        </a:p>
      </dgm:t>
    </dgm:pt>
    <dgm:pt modelId="{1FC088A8-047E-49E5-B816-E32494806D5F}">
      <dgm:prSet phldrT="[Текст]" custT="1"/>
      <dgm:spPr/>
      <dgm:t>
        <a:bodyPr/>
        <a:lstStyle/>
        <a:p>
          <a:r>
            <a:rPr lang="ru-RU" sz="2000" dirty="0" err="1" smtClean="0"/>
            <a:t>Организа</a:t>
          </a:r>
          <a:endParaRPr lang="ru-RU" sz="2000" dirty="0" smtClean="0"/>
        </a:p>
        <a:p>
          <a:r>
            <a:rPr lang="ru-RU" sz="2000" dirty="0" err="1" smtClean="0"/>
            <a:t>ционный</a:t>
          </a:r>
          <a:endParaRPr lang="ru-RU" sz="2000" dirty="0" smtClean="0"/>
        </a:p>
        <a:p>
          <a:r>
            <a:rPr lang="ru-RU" sz="2000" dirty="0" smtClean="0"/>
            <a:t> раздел</a:t>
          </a:r>
          <a:endParaRPr lang="ru-RU" sz="2000" dirty="0"/>
        </a:p>
      </dgm:t>
    </dgm:pt>
    <dgm:pt modelId="{C680111C-F9CF-431B-9A09-40DCC0BBF51F}" type="parTrans" cxnId="{748C07C7-2881-4D21-B296-4F56614FD0A1}">
      <dgm:prSet/>
      <dgm:spPr/>
      <dgm:t>
        <a:bodyPr/>
        <a:lstStyle/>
        <a:p>
          <a:endParaRPr lang="ru-RU"/>
        </a:p>
      </dgm:t>
    </dgm:pt>
    <dgm:pt modelId="{875AFF2A-E8E8-46D4-9F43-84BF09880577}" type="sibTrans" cxnId="{748C07C7-2881-4D21-B296-4F56614FD0A1}">
      <dgm:prSet/>
      <dgm:spPr/>
      <dgm:t>
        <a:bodyPr/>
        <a:lstStyle/>
        <a:p>
          <a:endParaRPr lang="ru-RU"/>
        </a:p>
      </dgm:t>
    </dgm:pt>
    <dgm:pt modelId="{B2D984B7-674A-498C-9E13-D70C943713C0}">
      <dgm:prSet phldrT="[Текст]" custT="1"/>
      <dgm:spPr/>
      <dgm:t>
        <a:bodyPr/>
        <a:lstStyle/>
        <a:p>
          <a:r>
            <a:rPr lang="ru-RU" sz="1600" b="1" dirty="0" smtClean="0">
              <a:latin typeface="Calibri" pitchFamily="34" charset="0"/>
            </a:rPr>
            <a:t>учебный план</a:t>
          </a:r>
          <a:endParaRPr lang="ru-RU" sz="1600" dirty="0">
            <a:latin typeface="Calibri" pitchFamily="34" charset="0"/>
          </a:endParaRPr>
        </a:p>
      </dgm:t>
    </dgm:pt>
    <dgm:pt modelId="{F9E6D6D4-F285-4775-BE47-A6311C384786}" type="parTrans" cxnId="{29848195-5F2F-4E16-8DC8-13C328808F37}">
      <dgm:prSet/>
      <dgm:spPr/>
      <dgm:t>
        <a:bodyPr/>
        <a:lstStyle/>
        <a:p>
          <a:endParaRPr lang="ru-RU"/>
        </a:p>
      </dgm:t>
    </dgm:pt>
    <dgm:pt modelId="{55668AEF-6C18-4C40-A8FA-39C1B056F9C8}" type="sibTrans" cxnId="{29848195-5F2F-4E16-8DC8-13C328808F37}">
      <dgm:prSet/>
      <dgm:spPr/>
      <dgm:t>
        <a:bodyPr/>
        <a:lstStyle/>
        <a:p>
          <a:endParaRPr lang="ru-RU"/>
        </a:p>
      </dgm:t>
    </dgm:pt>
    <dgm:pt modelId="{C2AE8409-1728-477B-92B7-06F92A8B1099}">
      <dgm:prSet phldrT="[Текст]" custT="1"/>
      <dgm:spPr/>
      <dgm:t>
        <a:bodyPr/>
        <a:lstStyle/>
        <a:p>
          <a:r>
            <a:rPr lang="ru-RU" sz="1600" b="1" dirty="0" smtClean="0">
              <a:latin typeface="Calibri" pitchFamily="34" charset="0"/>
            </a:rPr>
            <a:t>план внеурочной деятельности, календарный учебный график</a:t>
          </a:r>
          <a:endParaRPr lang="ru-RU" sz="1600" dirty="0">
            <a:latin typeface="Calibri" pitchFamily="34" charset="0"/>
          </a:endParaRPr>
        </a:p>
      </dgm:t>
    </dgm:pt>
    <dgm:pt modelId="{1104900E-3C27-4E86-A548-EF49DEA01772}" type="parTrans" cxnId="{210995D0-216C-439A-B616-2B2FC05FDFCC}">
      <dgm:prSet/>
      <dgm:spPr/>
      <dgm:t>
        <a:bodyPr/>
        <a:lstStyle/>
        <a:p>
          <a:endParaRPr lang="ru-RU"/>
        </a:p>
      </dgm:t>
    </dgm:pt>
    <dgm:pt modelId="{2377D9CF-76B7-47E9-B0E6-A8895D30C19C}" type="sibTrans" cxnId="{210995D0-216C-439A-B616-2B2FC05FDFCC}">
      <dgm:prSet/>
      <dgm:spPr/>
      <dgm:t>
        <a:bodyPr/>
        <a:lstStyle/>
        <a:p>
          <a:endParaRPr lang="ru-RU"/>
        </a:p>
      </dgm:t>
    </dgm:pt>
    <dgm:pt modelId="{4187527A-105C-4BA3-826A-1DE8564474B6}">
      <dgm:prSet phldrT="[Текст]" custT="1"/>
      <dgm:spPr/>
      <dgm:t>
        <a:bodyPr/>
        <a:lstStyle/>
        <a:p>
          <a:r>
            <a:rPr lang="ru-RU" sz="1600" b="1" dirty="0" smtClean="0">
              <a:latin typeface="Calibri" pitchFamily="34" charset="0"/>
            </a:rPr>
            <a:t>программа воспитания и социализации</a:t>
          </a:r>
          <a:endParaRPr lang="ru-RU" sz="1600" dirty="0">
            <a:latin typeface="Calibri" pitchFamily="34" charset="0"/>
          </a:endParaRPr>
        </a:p>
      </dgm:t>
    </dgm:pt>
    <dgm:pt modelId="{7C772062-DEC0-4AAF-902D-109EE5A1F8AD}" type="sibTrans" cxnId="{831B2934-E6ED-4E0C-90B6-CF7411E79E97}">
      <dgm:prSet/>
      <dgm:spPr/>
      <dgm:t>
        <a:bodyPr/>
        <a:lstStyle/>
        <a:p>
          <a:endParaRPr lang="ru-RU"/>
        </a:p>
      </dgm:t>
    </dgm:pt>
    <dgm:pt modelId="{BFEA388C-FC7C-4F84-9482-2DE72C970CFA}" type="parTrans" cxnId="{831B2934-E6ED-4E0C-90B6-CF7411E79E97}">
      <dgm:prSet/>
      <dgm:spPr/>
      <dgm:t>
        <a:bodyPr/>
        <a:lstStyle/>
        <a:p>
          <a:endParaRPr lang="ru-RU"/>
        </a:p>
      </dgm:t>
    </dgm:pt>
    <dgm:pt modelId="{5F6D2C3D-5E8A-4A06-A9E3-589968E69843}">
      <dgm:prSet phldrT="[Текст]" custT="1"/>
      <dgm:spPr/>
      <dgm:t>
        <a:bodyPr/>
        <a:lstStyle/>
        <a:p>
          <a:r>
            <a:rPr lang="ru-RU" sz="1600" b="1" dirty="0" smtClean="0">
              <a:latin typeface="Calibri" pitchFamily="34" charset="0"/>
            </a:rPr>
            <a:t>программа коррекционной работы включая организацию работы с детьми ОВЗ и инвалидами</a:t>
          </a:r>
          <a:r>
            <a:rPr lang="ru-RU" sz="1400" dirty="0" smtClean="0"/>
            <a:t/>
          </a:r>
          <a:br>
            <a:rPr lang="ru-RU" sz="1400" dirty="0" smtClean="0"/>
          </a:br>
          <a:endParaRPr lang="ru-RU" sz="1400" dirty="0"/>
        </a:p>
      </dgm:t>
    </dgm:pt>
    <dgm:pt modelId="{0459909A-AF45-4F13-A8DA-C99A8C066898}" type="parTrans" cxnId="{A9A9AC2F-0CF2-4F39-B9CB-7EDEC363FE14}">
      <dgm:prSet/>
      <dgm:spPr/>
      <dgm:t>
        <a:bodyPr/>
        <a:lstStyle/>
        <a:p>
          <a:endParaRPr lang="ru-RU"/>
        </a:p>
      </dgm:t>
    </dgm:pt>
    <dgm:pt modelId="{C0AC2313-04B2-4310-A784-51091BBA0807}" type="sibTrans" cxnId="{A9A9AC2F-0CF2-4F39-B9CB-7EDEC363FE14}">
      <dgm:prSet/>
      <dgm:spPr/>
      <dgm:t>
        <a:bodyPr/>
        <a:lstStyle/>
        <a:p>
          <a:endParaRPr lang="ru-RU"/>
        </a:p>
      </dgm:t>
    </dgm:pt>
    <dgm:pt modelId="{7B0DC297-1EB2-43E6-ADE4-FF813BBA1FEF}">
      <dgm:prSet phldrT="[Текст]" custT="1"/>
      <dgm:spPr/>
      <dgm:t>
        <a:bodyPr/>
        <a:lstStyle/>
        <a:p>
          <a:r>
            <a:rPr lang="ru-RU" sz="1600" b="1" dirty="0" smtClean="0">
              <a:latin typeface="Calibri" pitchFamily="34" charset="0"/>
            </a:rPr>
            <a:t>система условий реализации</a:t>
          </a:r>
          <a:r>
            <a:rPr lang="ru-RU" sz="1800" dirty="0" smtClean="0"/>
            <a:t/>
          </a:r>
          <a:br>
            <a:rPr lang="ru-RU" sz="1800" dirty="0" smtClean="0"/>
          </a:br>
          <a:endParaRPr lang="ru-RU" dirty="0"/>
        </a:p>
      </dgm:t>
    </dgm:pt>
    <dgm:pt modelId="{995F012A-A2D1-4C46-9E36-F982AE2807DF}" type="parTrans" cxnId="{100CCA72-4A20-4E1D-8209-AFF94BE09618}">
      <dgm:prSet/>
      <dgm:spPr/>
      <dgm:t>
        <a:bodyPr/>
        <a:lstStyle/>
        <a:p>
          <a:endParaRPr lang="ru-RU"/>
        </a:p>
      </dgm:t>
    </dgm:pt>
    <dgm:pt modelId="{A8EF0520-BCC0-494F-837A-AF057E2CC5EC}" type="sibTrans" cxnId="{100CCA72-4A20-4E1D-8209-AFF94BE09618}">
      <dgm:prSet/>
      <dgm:spPr/>
      <dgm:t>
        <a:bodyPr/>
        <a:lstStyle/>
        <a:p>
          <a:endParaRPr lang="ru-RU"/>
        </a:p>
      </dgm:t>
    </dgm:pt>
    <dgm:pt modelId="{A69B8708-C400-465B-AEF5-83CEE24A337A}">
      <dgm:prSet phldrT="[Текст]" custT="1"/>
      <dgm:spPr/>
      <dgm:t>
        <a:bodyPr/>
        <a:lstStyle/>
        <a:p>
          <a:pPr marL="228600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600" b="1" dirty="0" smtClean="0">
              <a:latin typeface="Calibri" pitchFamily="34" charset="0"/>
            </a:rPr>
            <a:t>планируемые результаты</a:t>
          </a:r>
          <a:endParaRPr lang="ru-RU" sz="1600" b="1" dirty="0">
            <a:latin typeface="Calibri" pitchFamily="34" charset="0"/>
          </a:endParaRPr>
        </a:p>
      </dgm:t>
    </dgm:pt>
    <dgm:pt modelId="{B232B0C6-71C9-4ADB-84E6-E99029EB2D98}" type="parTrans" cxnId="{05429439-5B3D-4DB1-BDED-B8B8BAC4576F}">
      <dgm:prSet/>
      <dgm:spPr/>
      <dgm:t>
        <a:bodyPr/>
        <a:lstStyle/>
        <a:p>
          <a:endParaRPr lang="ru-RU"/>
        </a:p>
      </dgm:t>
    </dgm:pt>
    <dgm:pt modelId="{89651AB9-28BD-45CC-BAA3-A8982A0159B8}" type="sibTrans" cxnId="{05429439-5B3D-4DB1-BDED-B8B8BAC4576F}">
      <dgm:prSet/>
      <dgm:spPr/>
      <dgm:t>
        <a:bodyPr/>
        <a:lstStyle/>
        <a:p>
          <a:endParaRPr lang="ru-RU"/>
        </a:p>
      </dgm:t>
    </dgm:pt>
    <dgm:pt modelId="{36539659-0E50-4345-8EF7-262D38D6BF33}">
      <dgm:prSet phldrT="[Текст]" custT="1"/>
      <dgm:spPr/>
      <dgm:t>
        <a:bodyPr/>
        <a:lstStyle/>
        <a:p>
          <a:pPr marL="228600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ru-RU" sz="1600" b="1" dirty="0" smtClean="0">
              <a:latin typeface="Calibri" pitchFamily="34" charset="0"/>
            </a:rPr>
            <a:t>система оценки результатов</a:t>
          </a:r>
          <a:r>
            <a:rPr lang="ru-RU" sz="1100" dirty="0" smtClean="0">
              <a:latin typeface="Calibri" pitchFamily="34" charset="0"/>
            </a:rPr>
            <a:t/>
          </a:r>
          <a:br>
            <a:rPr lang="ru-RU" sz="1100" dirty="0" smtClean="0">
              <a:latin typeface="Calibri" pitchFamily="34" charset="0"/>
            </a:rPr>
          </a:br>
          <a:endParaRPr lang="ru-RU" sz="1100" dirty="0">
            <a:latin typeface="Calibri" pitchFamily="34" charset="0"/>
          </a:endParaRPr>
        </a:p>
      </dgm:t>
    </dgm:pt>
    <dgm:pt modelId="{32B835FA-472C-4923-8FAF-AD8290E49CA5}" type="parTrans" cxnId="{374EFB4D-E8DE-48DD-80FE-3EB7A5AA0B13}">
      <dgm:prSet/>
      <dgm:spPr/>
      <dgm:t>
        <a:bodyPr/>
        <a:lstStyle/>
        <a:p>
          <a:endParaRPr lang="ru-RU"/>
        </a:p>
      </dgm:t>
    </dgm:pt>
    <dgm:pt modelId="{25BB8877-BC1E-4F14-9020-2A2B6FF3A19B}" type="sibTrans" cxnId="{374EFB4D-E8DE-48DD-80FE-3EB7A5AA0B13}">
      <dgm:prSet/>
      <dgm:spPr/>
      <dgm:t>
        <a:bodyPr/>
        <a:lstStyle/>
        <a:p>
          <a:endParaRPr lang="ru-RU"/>
        </a:p>
      </dgm:t>
    </dgm:pt>
    <dgm:pt modelId="{6358F160-20A8-4F68-B883-FCA2EF92B549}" type="pres">
      <dgm:prSet presAssocID="{7F1933CE-BBB1-4CE7-96D7-D1026CB081F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49288F-A8AA-4592-8EE2-EB1CA9D07E95}" type="pres">
      <dgm:prSet presAssocID="{47205B77-970F-47C5-9577-80849BCC520C}" presName="linNode" presStyleCnt="0"/>
      <dgm:spPr/>
    </dgm:pt>
    <dgm:pt modelId="{3D5996B7-2C8D-4A77-9187-FDB6CCCFD668}" type="pres">
      <dgm:prSet presAssocID="{47205B77-970F-47C5-9577-80849BCC520C}" presName="parentText" presStyleLbl="node1" presStyleIdx="0" presStyleCnt="3" custScaleX="579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6782A7-CE58-4327-BC3B-DFA3AD05F949}" type="pres">
      <dgm:prSet presAssocID="{47205B77-970F-47C5-9577-80849BCC520C}" presName="descendantText" presStyleLbl="alignAccFollowNode1" presStyleIdx="0" presStyleCnt="3" custScaleX="1227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14D7FD-A9F8-47A1-AEFE-06538FECDD52}" type="pres">
      <dgm:prSet presAssocID="{D59556D6-34AA-4C81-A0AD-64C251737F50}" presName="sp" presStyleCnt="0"/>
      <dgm:spPr/>
    </dgm:pt>
    <dgm:pt modelId="{52541550-5A4C-4F12-A781-E781DF72E16D}" type="pres">
      <dgm:prSet presAssocID="{28862E2B-B67E-4CC3-9948-8FBAC01CA1DD}" presName="linNode" presStyleCnt="0"/>
      <dgm:spPr/>
    </dgm:pt>
    <dgm:pt modelId="{169B205E-76D0-4F84-9E08-154005F78989}" type="pres">
      <dgm:prSet presAssocID="{28862E2B-B67E-4CC3-9948-8FBAC01CA1DD}" presName="parentText" presStyleLbl="node1" presStyleIdx="1" presStyleCnt="3" custScaleX="6382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2AB1C9-6753-4F86-AE07-842990D94F4A}" type="pres">
      <dgm:prSet presAssocID="{28862E2B-B67E-4CC3-9948-8FBAC01CA1DD}" presName="descendantText" presStyleLbl="alignAccFollowNode1" presStyleIdx="1" presStyleCnt="3" custScaleX="136302" custScaleY="1521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95DF87-391E-48CC-AA7D-14C1627A740B}" type="pres">
      <dgm:prSet presAssocID="{16BDCD92-707E-4B28-8D36-0475FA2B132E}" presName="sp" presStyleCnt="0"/>
      <dgm:spPr/>
    </dgm:pt>
    <dgm:pt modelId="{B95A8F03-81EA-427A-8176-D7764ED2D295}" type="pres">
      <dgm:prSet presAssocID="{1FC088A8-047E-49E5-B816-E32494806D5F}" presName="linNode" presStyleCnt="0"/>
      <dgm:spPr/>
    </dgm:pt>
    <dgm:pt modelId="{CF63C9DC-883A-406D-9991-F73A6DCBF0BB}" type="pres">
      <dgm:prSet presAssocID="{1FC088A8-047E-49E5-B816-E32494806D5F}" presName="parentText" presStyleLbl="node1" presStyleIdx="2" presStyleCnt="3" custScaleX="6366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2C0B16-0447-4738-B930-AAA6153BF5D2}" type="pres">
      <dgm:prSet presAssocID="{1FC088A8-047E-49E5-B816-E32494806D5F}" presName="descendantText" presStyleLbl="alignAccFollowNode1" presStyleIdx="2" presStyleCnt="3" custScaleX="131511" custScaleY="1114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9848195-5F2F-4E16-8DC8-13C328808F37}" srcId="{1FC088A8-047E-49E5-B816-E32494806D5F}" destId="{B2D984B7-674A-498C-9E13-D70C943713C0}" srcOrd="0" destOrd="0" parTransId="{F9E6D6D4-F285-4775-BE47-A6311C384786}" sibTransId="{55668AEF-6C18-4C40-A8FA-39C1B056F9C8}"/>
    <dgm:cxn modelId="{D4802627-1919-4FF7-83C7-5AF7EF347A26}" type="presOf" srcId="{A69B8708-C400-465B-AEF5-83CEE24A337A}" destId="{106782A7-CE58-4327-BC3B-DFA3AD05F949}" srcOrd="0" destOrd="1" presId="urn:microsoft.com/office/officeart/2005/8/layout/vList5"/>
    <dgm:cxn modelId="{58BBAF53-7A7B-42D2-A4ED-10B16A257DE4}" type="presOf" srcId="{4187527A-105C-4BA3-826A-1DE8564474B6}" destId="{592AB1C9-6753-4F86-AE07-842990D94F4A}" srcOrd="0" destOrd="2" presId="urn:microsoft.com/office/officeart/2005/8/layout/vList5"/>
    <dgm:cxn modelId="{A9A9AC2F-0CF2-4F39-B9CB-7EDEC363FE14}" srcId="{28862E2B-B67E-4CC3-9948-8FBAC01CA1DD}" destId="{5F6D2C3D-5E8A-4A06-A9E3-589968E69843}" srcOrd="3" destOrd="0" parTransId="{0459909A-AF45-4F13-A8DA-C99A8C066898}" sibTransId="{C0AC2313-04B2-4310-A784-51091BBA0807}"/>
    <dgm:cxn modelId="{831B2934-E6ED-4E0C-90B6-CF7411E79E97}" srcId="{28862E2B-B67E-4CC3-9948-8FBAC01CA1DD}" destId="{4187527A-105C-4BA3-826A-1DE8564474B6}" srcOrd="2" destOrd="0" parTransId="{BFEA388C-FC7C-4F84-9482-2DE72C970CFA}" sibTransId="{7C772062-DEC0-4AAF-902D-109EE5A1F8AD}"/>
    <dgm:cxn modelId="{210995D0-216C-439A-B616-2B2FC05FDFCC}" srcId="{1FC088A8-047E-49E5-B816-E32494806D5F}" destId="{C2AE8409-1728-477B-92B7-06F92A8B1099}" srcOrd="1" destOrd="0" parTransId="{1104900E-3C27-4E86-A548-EF49DEA01772}" sibTransId="{2377D9CF-76B7-47E9-B0E6-A8895D30C19C}"/>
    <dgm:cxn modelId="{3604D848-1C28-4291-995B-3E611655723F}" type="presOf" srcId="{1FC088A8-047E-49E5-B816-E32494806D5F}" destId="{CF63C9DC-883A-406D-9991-F73A6DCBF0BB}" srcOrd="0" destOrd="0" presId="urn:microsoft.com/office/officeart/2005/8/layout/vList5"/>
    <dgm:cxn modelId="{748C07C7-2881-4D21-B296-4F56614FD0A1}" srcId="{7F1933CE-BBB1-4CE7-96D7-D1026CB081F4}" destId="{1FC088A8-047E-49E5-B816-E32494806D5F}" srcOrd="2" destOrd="0" parTransId="{C680111C-F9CF-431B-9A09-40DCC0BBF51F}" sibTransId="{875AFF2A-E8E8-46D4-9F43-84BF09880577}"/>
    <dgm:cxn modelId="{D8049A47-F6F6-4737-8A79-92005E8FBC0A}" type="presOf" srcId="{4C71DD72-A469-4A2B-A0BE-61700C9E6CDC}" destId="{106782A7-CE58-4327-BC3B-DFA3AD05F949}" srcOrd="0" destOrd="0" presId="urn:microsoft.com/office/officeart/2005/8/layout/vList5"/>
    <dgm:cxn modelId="{AE983240-F752-4FBB-9EF7-D3E49B85F2A1}" type="presOf" srcId="{7F1933CE-BBB1-4CE7-96D7-D1026CB081F4}" destId="{6358F160-20A8-4F68-B883-FCA2EF92B549}" srcOrd="0" destOrd="0" presId="urn:microsoft.com/office/officeart/2005/8/layout/vList5"/>
    <dgm:cxn modelId="{05429439-5B3D-4DB1-BDED-B8B8BAC4576F}" srcId="{47205B77-970F-47C5-9577-80849BCC520C}" destId="{A69B8708-C400-465B-AEF5-83CEE24A337A}" srcOrd="1" destOrd="0" parTransId="{B232B0C6-71C9-4ADB-84E6-E99029EB2D98}" sibTransId="{89651AB9-28BD-45CC-BAA3-A8982A0159B8}"/>
    <dgm:cxn modelId="{D889369D-1585-489F-AF58-A17033D13B29}" type="presOf" srcId="{1DF5BC7F-4B88-4F6F-B6BB-4724B9D5E2E2}" destId="{592AB1C9-6753-4F86-AE07-842990D94F4A}" srcOrd="0" destOrd="1" presId="urn:microsoft.com/office/officeart/2005/8/layout/vList5"/>
    <dgm:cxn modelId="{C1A0BFB4-0583-468A-8CA7-D510E9887DAB}" srcId="{28862E2B-B67E-4CC3-9948-8FBAC01CA1DD}" destId="{1DF5BC7F-4B88-4F6F-B6BB-4724B9D5E2E2}" srcOrd="1" destOrd="0" parTransId="{FF0EAFC0-0087-406A-A789-041D9DCAA8AA}" sibTransId="{4597DC81-3D1D-47DF-BF5D-B9802C06CB05}"/>
    <dgm:cxn modelId="{C7AC5BD5-207A-49C9-A2D4-182119D75D0A}" srcId="{28862E2B-B67E-4CC3-9948-8FBAC01CA1DD}" destId="{7CC985DB-C3DE-41A1-A1FA-C86F7650DCEA}" srcOrd="0" destOrd="0" parTransId="{D1FEE517-6A79-4AAD-B821-AA616916BD94}" sibTransId="{C1950310-420D-4F05-8F14-08B17190E241}"/>
    <dgm:cxn modelId="{100CCA72-4A20-4E1D-8209-AFF94BE09618}" srcId="{1FC088A8-047E-49E5-B816-E32494806D5F}" destId="{7B0DC297-1EB2-43E6-ADE4-FF813BBA1FEF}" srcOrd="2" destOrd="0" parTransId="{995F012A-A2D1-4C46-9E36-F982AE2807DF}" sibTransId="{A8EF0520-BCC0-494F-837A-AF057E2CC5EC}"/>
    <dgm:cxn modelId="{E44D0BD5-D08E-4CC3-9673-4C0F719074A1}" type="presOf" srcId="{B2D984B7-674A-498C-9E13-D70C943713C0}" destId="{C62C0B16-0447-4738-B930-AAA6153BF5D2}" srcOrd="0" destOrd="0" presId="urn:microsoft.com/office/officeart/2005/8/layout/vList5"/>
    <dgm:cxn modelId="{C61DD450-4F2E-43F5-8DB2-F0E90B2B763F}" srcId="{47205B77-970F-47C5-9577-80849BCC520C}" destId="{4C71DD72-A469-4A2B-A0BE-61700C9E6CDC}" srcOrd="0" destOrd="0" parTransId="{15C3542F-EA6B-4A82-985D-7CCCE3533B85}" sibTransId="{BE5AAA8D-E23B-43B2-887B-5125852DECF1}"/>
    <dgm:cxn modelId="{3F8BD394-DBFD-4561-87A0-2A5A87A7EAA7}" type="presOf" srcId="{7B0DC297-1EB2-43E6-ADE4-FF813BBA1FEF}" destId="{C62C0B16-0447-4738-B930-AAA6153BF5D2}" srcOrd="0" destOrd="2" presId="urn:microsoft.com/office/officeart/2005/8/layout/vList5"/>
    <dgm:cxn modelId="{88D7BCDC-6121-4C1F-8B9A-CED982B728B3}" type="presOf" srcId="{C2AE8409-1728-477B-92B7-06F92A8B1099}" destId="{C62C0B16-0447-4738-B930-AAA6153BF5D2}" srcOrd="0" destOrd="1" presId="urn:microsoft.com/office/officeart/2005/8/layout/vList5"/>
    <dgm:cxn modelId="{E1889E6E-2C43-41A7-8E45-3A682E56AD44}" type="presOf" srcId="{47205B77-970F-47C5-9577-80849BCC520C}" destId="{3D5996B7-2C8D-4A77-9187-FDB6CCCFD668}" srcOrd="0" destOrd="0" presId="urn:microsoft.com/office/officeart/2005/8/layout/vList5"/>
    <dgm:cxn modelId="{B3D38240-CCF1-467C-95E1-74982A4A5BC8}" type="presOf" srcId="{28862E2B-B67E-4CC3-9948-8FBAC01CA1DD}" destId="{169B205E-76D0-4F84-9E08-154005F78989}" srcOrd="0" destOrd="0" presId="urn:microsoft.com/office/officeart/2005/8/layout/vList5"/>
    <dgm:cxn modelId="{4664A8BC-5B32-4BF5-98FE-D9373B20FCD0}" type="presOf" srcId="{7CC985DB-C3DE-41A1-A1FA-C86F7650DCEA}" destId="{592AB1C9-6753-4F86-AE07-842990D94F4A}" srcOrd="0" destOrd="0" presId="urn:microsoft.com/office/officeart/2005/8/layout/vList5"/>
    <dgm:cxn modelId="{374EFB4D-E8DE-48DD-80FE-3EB7A5AA0B13}" srcId="{47205B77-970F-47C5-9577-80849BCC520C}" destId="{36539659-0E50-4345-8EF7-262D38D6BF33}" srcOrd="2" destOrd="0" parTransId="{32B835FA-472C-4923-8FAF-AD8290E49CA5}" sibTransId="{25BB8877-BC1E-4F14-9020-2A2B6FF3A19B}"/>
    <dgm:cxn modelId="{B4A805BC-61E4-4B4F-8722-CCA3EE529FA8}" srcId="{7F1933CE-BBB1-4CE7-96D7-D1026CB081F4}" destId="{28862E2B-B67E-4CC3-9948-8FBAC01CA1DD}" srcOrd="1" destOrd="0" parTransId="{5584B230-5171-4D4C-A0A2-755CFEEEB749}" sibTransId="{16BDCD92-707E-4B28-8D36-0475FA2B132E}"/>
    <dgm:cxn modelId="{0A252E3B-489E-4E68-95C4-8FFBA0F1E65A}" type="presOf" srcId="{5F6D2C3D-5E8A-4A06-A9E3-589968E69843}" destId="{592AB1C9-6753-4F86-AE07-842990D94F4A}" srcOrd="0" destOrd="3" presId="urn:microsoft.com/office/officeart/2005/8/layout/vList5"/>
    <dgm:cxn modelId="{B3B0AE38-BBAB-45DE-9887-59D2D09BF5A2}" type="presOf" srcId="{36539659-0E50-4345-8EF7-262D38D6BF33}" destId="{106782A7-CE58-4327-BC3B-DFA3AD05F949}" srcOrd="0" destOrd="2" presId="urn:microsoft.com/office/officeart/2005/8/layout/vList5"/>
    <dgm:cxn modelId="{298FCD5A-EF4A-4FB1-9A1C-6521B0EEDFEA}" srcId="{7F1933CE-BBB1-4CE7-96D7-D1026CB081F4}" destId="{47205B77-970F-47C5-9577-80849BCC520C}" srcOrd="0" destOrd="0" parTransId="{BE754611-C380-4E31-B401-21E27D5B5549}" sibTransId="{D59556D6-34AA-4C81-A0AD-64C251737F50}"/>
    <dgm:cxn modelId="{30CB9A49-64D1-4427-8470-C4A9DD623C41}" type="presParOf" srcId="{6358F160-20A8-4F68-B883-FCA2EF92B549}" destId="{E449288F-A8AA-4592-8EE2-EB1CA9D07E95}" srcOrd="0" destOrd="0" presId="urn:microsoft.com/office/officeart/2005/8/layout/vList5"/>
    <dgm:cxn modelId="{B8D1F4C7-86C6-43DB-9740-9D5B2BB8971F}" type="presParOf" srcId="{E449288F-A8AA-4592-8EE2-EB1CA9D07E95}" destId="{3D5996B7-2C8D-4A77-9187-FDB6CCCFD668}" srcOrd="0" destOrd="0" presId="urn:microsoft.com/office/officeart/2005/8/layout/vList5"/>
    <dgm:cxn modelId="{D0A6AAB9-557F-4C8C-89AF-256803D74FA6}" type="presParOf" srcId="{E449288F-A8AA-4592-8EE2-EB1CA9D07E95}" destId="{106782A7-CE58-4327-BC3B-DFA3AD05F949}" srcOrd="1" destOrd="0" presId="urn:microsoft.com/office/officeart/2005/8/layout/vList5"/>
    <dgm:cxn modelId="{948A9AE3-C80E-4514-A1A4-7E06BDB99560}" type="presParOf" srcId="{6358F160-20A8-4F68-B883-FCA2EF92B549}" destId="{8D14D7FD-A9F8-47A1-AEFE-06538FECDD52}" srcOrd="1" destOrd="0" presId="urn:microsoft.com/office/officeart/2005/8/layout/vList5"/>
    <dgm:cxn modelId="{BDB56F33-EFD2-43DB-8295-9F595EC29D3E}" type="presParOf" srcId="{6358F160-20A8-4F68-B883-FCA2EF92B549}" destId="{52541550-5A4C-4F12-A781-E781DF72E16D}" srcOrd="2" destOrd="0" presId="urn:microsoft.com/office/officeart/2005/8/layout/vList5"/>
    <dgm:cxn modelId="{90C3BEB9-2D22-4894-A019-CE706790CCC4}" type="presParOf" srcId="{52541550-5A4C-4F12-A781-E781DF72E16D}" destId="{169B205E-76D0-4F84-9E08-154005F78989}" srcOrd="0" destOrd="0" presId="urn:microsoft.com/office/officeart/2005/8/layout/vList5"/>
    <dgm:cxn modelId="{B165C014-A6CF-430F-BE43-FA33FA503016}" type="presParOf" srcId="{52541550-5A4C-4F12-A781-E781DF72E16D}" destId="{592AB1C9-6753-4F86-AE07-842990D94F4A}" srcOrd="1" destOrd="0" presId="urn:microsoft.com/office/officeart/2005/8/layout/vList5"/>
    <dgm:cxn modelId="{B9A1DB23-BEA0-4FEE-BC9E-8A1E5216027C}" type="presParOf" srcId="{6358F160-20A8-4F68-B883-FCA2EF92B549}" destId="{CC95DF87-391E-48CC-AA7D-14C1627A740B}" srcOrd="3" destOrd="0" presId="urn:microsoft.com/office/officeart/2005/8/layout/vList5"/>
    <dgm:cxn modelId="{3692C917-C0AD-42A6-8334-82BF0B402A7E}" type="presParOf" srcId="{6358F160-20A8-4F68-B883-FCA2EF92B549}" destId="{B95A8F03-81EA-427A-8176-D7764ED2D295}" srcOrd="4" destOrd="0" presId="urn:microsoft.com/office/officeart/2005/8/layout/vList5"/>
    <dgm:cxn modelId="{DCBD0E14-29A5-4DD8-BF80-4FCDFC5F92BF}" type="presParOf" srcId="{B95A8F03-81EA-427A-8176-D7764ED2D295}" destId="{CF63C9DC-883A-406D-9991-F73A6DCBF0BB}" srcOrd="0" destOrd="0" presId="urn:microsoft.com/office/officeart/2005/8/layout/vList5"/>
    <dgm:cxn modelId="{81F7910E-4B5F-49B0-9BD0-4D9942EE5B4A}" type="presParOf" srcId="{B95A8F03-81EA-427A-8176-D7764ED2D295}" destId="{C62C0B16-0447-4738-B930-AAA6153BF5D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CA4146B-9E51-4B7B-B4A8-F5C4656DF6D5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25F004E-B496-442D-B97D-E34BEE1A114F}">
      <dgm:prSet phldrT="[Текст]" custT="1"/>
      <dgm:spPr/>
      <dgm:t>
        <a:bodyPr/>
        <a:lstStyle/>
        <a:p>
          <a:r>
            <a:rPr lang="ru-RU" sz="2000" b="0" dirty="0" smtClean="0">
              <a:latin typeface="Calibri" pitchFamily="34" charset="0"/>
            </a:rPr>
            <a:t> </a:t>
          </a:r>
          <a:r>
            <a:rPr lang="ru-RU" sz="2400" b="0" dirty="0" smtClean="0">
              <a:latin typeface="Calibri" pitchFamily="34" charset="0"/>
            </a:rPr>
            <a:t>в очной форме</a:t>
          </a:r>
          <a:endParaRPr lang="ru-RU" sz="2400" b="0" dirty="0">
            <a:latin typeface="Calibri" pitchFamily="34" charset="0"/>
          </a:endParaRPr>
        </a:p>
      </dgm:t>
    </dgm:pt>
    <dgm:pt modelId="{68618BC6-D1EC-49F5-8201-23E735D4FE5C}" type="parTrans" cxnId="{345EDDBA-54F7-476E-9A69-B4BA6AE8884A}">
      <dgm:prSet/>
      <dgm:spPr/>
      <dgm:t>
        <a:bodyPr/>
        <a:lstStyle/>
        <a:p>
          <a:endParaRPr lang="ru-RU"/>
        </a:p>
      </dgm:t>
    </dgm:pt>
    <dgm:pt modelId="{E0BAA6AE-9AD5-4834-AD57-11672604A45B}" type="sibTrans" cxnId="{345EDDBA-54F7-476E-9A69-B4BA6AE8884A}">
      <dgm:prSet/>
      <dgm:spPr/>
      <dgm:t>
        <a:bodyPr/>
        <a:lstStyle/>
        <a:p>
          <a:endParaRPr lang="ru-RU"/>
        </a:p>
      </dgm:t>
    </dgm:pt>
    <dgm:pt modelId="{2D4B46BF-DC92-41A9-B057-68AAF993454A}">
      <dgm:prSet phldrT="[Текст]" custT="1"/>
      <dgm:spPr/>
      <dgm:t>
        <a:bodyPr/>
        <a:lstStyle/>
        <a:p>
          <a:r>
            <a:rPr lang="ru-RU" sz="2400" b="0" dirty="0" smtClean="0">
              <a:latin typeface="Calibri" pitchFamily="34" charset="0"/>
            </a:rPr>
            <a:t> в заочной форме</a:t>
          </a:r>
          <a:endParaRPr lang="ru-RU" sz="2400" b="0" dirty="0">
            <a:latin typeface="Calibri" pitchFamily="34" charset="0"/>
          </a:endParaRPr>
        </a:p>
      </dgm:t>
    </dgm:pt>
    <dgm:pt modelId="{E213AA87-F926-4183-81D1-F45F54A3B308}" type="parTrans" cxnId="{9E3C2269-6DDE-40D0-ADAA-B142A54B96E7}">
      <dgm:prSet/>
      <dgm:spPr/>
      <dgm:t>
        <a:bodyPr/>
        <a:lstStyle/>
        <a:p>
          <a:endParaRPr lang="ru-RU"/>
        </a:p>
      </dgm:t>
    </dgm:pt>
    <dgm:pt modelId="{8FC9797D-0101-435F-9A07-2E05FE41828F}" type="sibTrans" cxnId="{9E3C2269-6DDE-40D0-ADAA-B142A54B96E7}">
      <dgm:prSet/>
      <dgm:spPr/>
      <dgm:t>
        <a:bodyPr/>
        <a:lstStyle/>
        <a:p>
          <a:endParaRPr lang="ru-RU"/>
        </a:p>
      </dgm:t>
    </dgm:pt>
    <dgm:pt modelId="{D22CC3DB-874F-4FAA-B0E2-65A273153DC6}">
      <dgm:prSet phldrT="[Текст]" custT="1"/>
      <dgm:spPr/>
      <dgm:t>
        <a:bodyPr/>
        <a:lstStyle/>
        <a:p>
          <a:r>
            <a:rPr lang="ru-RU" sz="2000" dirty="0" smtClean="0"/>
            <a:t>Вне образовательных </a:t>
          </a:r>
        </a:p>
        <a:p>
          <a:r>
            <a:rPr lang="ru-RU" sz="2000" dirty="0" smtClean="0"/>
            <a:t>организаций</a:t>
          </a:r>
          <a:endParaRPr lang="ru-RU" sz="2000" dirty="0"/>
        </a:p>
      </dgm:t>
    </dgm:pt>
    <dgm:pt modelId="{60301097-92F5-4B6B-A10F-273E42AAD3CD}" type="parTrans" cxnId="{23A94CD8-0867-4594-8962-87802014B443}">
      <dgm:prSet/>
      <dgm:spPr/>
      <dgm:t>
        <a:bodyPr/>
        <a:lstStyle/>
        <a:p>
          <a:endParaRPr lang="ru-RU"/>
        </a:p>
      </dgm:t>
    </dgm:pt>
    <dgm:pt modelId="{30D6B051-2BE1-49A1-A414-78DF5C03BFF7}" type="sibTrans" cxnId="{23A94CD8-0867-4594-8962-87802014B443}">
      <dgm:prSet/>
      <dgm:spPr/>
      <dgm:t>
        <a:bodyPr/>
        <a:lstStyle/>
        <a:p>
          <a:endParaRPr lang="ru-RU"/>
        </a:p>
      </dgm:t>
    </dgm:pt>
    <dgm:pt modelId="{38267932-F887-46E4-B3F3-1B82ADF746A8}">
      <dgm:prSet phldrT="[Текст]" custT="1"/>
      <dgm:spPr/>
      <dgm:t>
        <a:bodyPr/>
        <a:lstStyle/>
        <a:p>
          <a:r>
            <a:rPr lang="ru-RU" sz="2000" dirty="0" smtClean="0"/>
            <a:t> </a:t>
          </a:r>
          <a:endParaRPr lang="ru-RU" sz="4500" dirty="0"/>
        </a:p>
      </dgm:t>
    </dgm:pt>
    <dgm:pt modelId="{1EA7DAB7-5D70-4226-BBA8-F7BE110FBDA4}" type="parTrans" cxnId="{59BEA403-1126-4042-923C-7BCF7BAE46A3}">
      <dgm:prSet/>
      <dgm:spPr/>
      <dgm:t>
        <a:bodyPr/>
        <a:lstStyle/>
        <a:p>
          <a:endParaRPr lang="ru-RU"/>
        </a:p>
      </dgm:t>
    </dgm:pt>
    <dgm:pt modelId="{B99EBFCD-521A-45DD-9AAD-E1446AEAB927}" type="sibTrans" cxnId="{59BEA403-1126-4042-923C-7BCF7BAE46A3}">
      <dgm:prSet/>
      <dgm:spPr/>
      <dgm:t>
        <a:bodyPr/>
        <a:lstStyle/>
        <a:p>
          <a:endParaRPr lang="ru-RU"/>
        </a:p>
      </dgm:t>
    </dgm:pt>
    <dgm:pt modelId="{1F82ED4E-9E63-42FC-970A-1348F1847392}">
      <dgm:prSet phldrT="[Текст]" custT="1"/>
      <dgm:spPr/>
      <dgm:t>
        <a:bodyPr/>
        <a:lstStyle/>
        <a:p>
          <a:r>
            <a:rPr lang="ru-RU" sz="2400" b="0" dirty="0" smtClean="0">
              <a:latin typeface="Calibri" pitchFamily="34" charset="0"/>
            </a:rPr>
            <a:t> в </a:t>
          </a:r>
          <a:r>
            <a:rPr lang="ru-RU" sz="2400" b="0" dirty="0" err="1" smtClean="0">
              <a:latin typeface="Calibri" pitchFamily="34" charset="0"/>
            </a:rPr>
            <a:t>очно</a:t>
          </a:r>
          <a:r>
            <a:rPr lang="ru-RU" sz="2400" b="0" dirty="0" smtClean="0">
              <a:latin typeface="Calibri" pitchFamily="34" charset="0"/>
            </a:rPr>
            <a:t>–заочной форме</a:t>
          </a:r>
          <a:endParaRPr lang="ru-RU" sz="2400" b="0" dirty="0">
            <a:latin typeface="Calibri" pitchFamily="34" charset="0"/>
          </a:endParaRPr>
        </a:p>
      </dgm:t>
    </dgm:pt>
    <dgm:pt modelId="{092548BF-A25D-4AB3-A267-65C94DC3543B}" type="parTrans" cxnId="{2D4F6DDD-A0D4-49D6-94F3-C6FDEFAEB66A}">
      <dgm:prSet/>
      <dgm:spPr/>
      <dgm:t>
        <a:bodyPr/>
        <a:lstStyle/>
        <a:p>
          <a:endParaRPr lang="ru-RU"/>
        </a:p>
      </dgm:t>
    </dgm:pt>
    <dgm:pt modelId="{8FE537FB-08F0-4F72-A26C-0E7262201F08}" type="sibTrans" cxnId="{2D4F6DDD-A0D4-49D6-94F3-C6FDEFAEB66A}">
      <dgm:prSet/>
      <dgm:spPr/>
      <dgm:t>
        <a:bodyPr/>
        <a:lstStyle/>
        <a:p>
          <a:endParaRPr lang="ru-RU"/>
        </a:p>
      </dgm:t>
    </dgm:pt>
    <dgm:pt modelId="{796DA1B1-C70F-46A6-94D2-307C87AFEB1A}">
      <dgm:prSet phldrT="[Текст]" custT="1"/>
      <dgm:spPr/>
      <dgm:t>
        <a:bodyPr/>
        <a:lstStyle/>
        <a:p>
          <a:r>
            <a:rPr lang="ru-RU" sz="2400" b="0" dirty="0" smtClean="0">
              <a:latin typeface="Calibri" pitchFamily="34" charset="0"/>
            </a:rPr>
            <a:t>в форме семейного образования </a:t>
          </a:r>
          <a:endParaRPr lang="ru-RU" sz="2400" b="0" dirty="0">
            <a:latin typeface="Calibri" pitchFamily="34" charset="0"/>
          </a:endParaRPr>
        </a:p>
      </dgm:t>
    </dgm:pt>
    <dgm:pt modelId="{1E9EC3B5-43FC-4A25-8138-AA5C0B43EED7}" type="parTrans" cxnId="{1F68EABA-8069-4FE2-872C-3FA014E4700F}">
      <dgm:prSet/>
      <dgm:spPr/>
      <dgm:t>
        <a:bodyPr/>
        <a:lstStyle/>
        <a:p>
          <a:endParaRPr lang="ru-RU"/>
        </a:p>
      </dgm:t>
    </dgm:pt>
    <dgm:pt modelId="{6D360463-F764-4D26-9D17-950BABBEDF11}" type="sibTrans" cxnId="{1F68EABA-8069-4FE2-872C-3FA014E4700F}">
      <dgm:prSet/>
      <dgm:spPr/>
      <dgm:t>
        <a:bodyPr/>
        <a:lstStyle/>
        <a:p>
          <a:endParaRPr lang="ru-RU"/>
        </a:p>
      </dgm:t>
    </dgm:pt>
    <dgm:pt modelId="{2A56C627-DD4E-4838-9A98-07D904D423E1}">
      <dgm:prSet phldrT="[Текст]" phldr="1" custT="1"/>
      <dgm:spPr/>
      <dgm:t>
        <a:bodyPr/>
        <a:lstStyle/>
        <a:p>
          <a:endParaRPr lang="ru-RU" sz="800" dirty="0"/>
        </a:p>
      </dgm:t>
    </dgm:pt>
    <dgm:pt modelId="{3097F42B-AA4D-4D86-80E9-D8F9A3395BC4}" type="sibTrans" cxnId="{78ABE7E0-8E98-4CDE-88E4-00D089527050}">
      <dgm:prSet/>
      <dgm:spPr/>
      <dgm:t>
        <a:bodyPr/>
        <a:lstStyle/>
        <a:p>
          <a:endParaRPr lang="ru-RU"/>
        </a:p>
      </dgm:t>
    </dgm:pt>
    <dgm:pt modelId="{1ACE1A9D-4FB7-4598-B7B1-2FDCB5688418}" type="parTrans" cxnId="{78ABE7E0-8E98-4CDE-88E4-00D089527050}">
      <dgm:prSet/>
      <dgm:spPr/>
      <dgm:t>
        <a:bodyPr/>
        <a:lstStyle/>
        <a:p>
          <a:endParaRPr lang="ru-RU"/>
        </a:p>
      </dgm:t>
    </dgm:pt>
    <dgm:pt modelId="{C2A7399C-960B-4D7E-B8F4-23F0B6C285D6}">
      <dgm:prSet phldrT="[Текст]" custT="1"/>
      <dgm:spPr/>
      <dgm:t>
        <a:bodyPr/>
        <a:lstStyle/>
        <a:p>
          <a:r>
            <a:rPr lang="ru-RU" sz="2000" dirty="0" smtClean="0"/>
            <a:t>В образовательных</a:t>
          </a:r>
        </a:p>
        <a:p>
          <a:r>
            <a:rPr lang="ru-RU" sz="2000" dirty="0" smtClean="0"/>
            <a:t>организациях</a:t>
          </a:r>
          <a:endParaRPr lang="ru-RU" sz="2000" dirty="0"/>
        </a:p>
      </dgm:t>
    </dgm:pt>
    <dgm:pt modelId="{8511FED8-E566-4269-88AC-8F70D3206B12}" type="sibTrans" cxnId="{DA6474A3-5EC7-40AB-BE5E-4DB33E63026E}">
      <dgm:prSet/>
      <dgm:spPr/>
      <dgm:t>
        <a:bodyPr/>
        <a:lstStyle/>
        <a:p>
          <a:endParaRPr lang="ru-RU"/>
        </a:p>
      </dgm:t>
    </dgm:pt>
    <dgm:pt modelId="{90882AAD-EA04-45EF-9F93-5FBF8A2BDDD3}" type="parTrans" cxnId="{DA6474A3-5EC7-40AB-BE5E-4DB33E63026E}">
      <dgm:prSet/>
      <dgm:spPr/>
      <dgm:t>
        <a:bodyPr/>
        <a:lstStyle/>
        <a:p>
          <a:endParaRPr lang="ru-RU"/>
        </a:p>
      </dgm:t>
    </dgm:pt>
    <dgm:pt modelId="{5E32C8A2-5518-4963-A74F-318FDB600A13}" type="pres">
      <dgm:prSet presAssocID="{7CA4146B-9E51-4B7B-B4A8-F5C4656DF6D5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8936AED-9CA1-4CF8-9FE8-BA16B6334FC7}" type="pres">
      <dgm:prSet presAssocID="{C2A7399C-960B-4D7E-B8F4-23F0B6C285D6}" presName="linNode" presStyleCnt="0"/>
      <dgm:spPr/>
    </dgm:pt>
    <dgm:pt modelId="{BB9EACE6-34F3-4DFA-993B-D0F031109E16}" type="pres">
      <dgm:prSet presAssocID="{C2A7399C-960B-4D7E-B8F4-23F0B6C285D6}" presName="parentShp" presStyleLbl="node1" presStyleIdx="0" presStyleCnt="2" custScaleX="967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7AA217-A842-4B53-BD37-2696AF6F3D8F}" type="pres">
      <dgm:prSet presAssocID="{C2A7399C-960B-4D7E-B8F4-23F0B6C285D6}" presName="childShp" presStyleLbl="bgAccFollowNode1" presStyleIdx="0" presStyleCnt="2" custScaleX="104467" custLinFactNeighborX="2621" custLinFactNeighborY="39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0B765B-7BBC-49C1-9490-EE5D5BE51882}" type="pres">
      <dgm:prSet presAssocID="{8511FED8-E566-4269-88AC-8F70D3206B12}" presName="spacing" presStyleCnt="0"/>
      <dgm:spPr/>
    </dgm:pt>
    <dgm:pt modelId="{45973BFC-6947-4C7A-A585-BB223447B28E}" type="pres">
      <dgm:prSet presAssocID="{D22CC3DB-874F-4FAA-B0E2-65A273153DC6}" presName="linNode" presStyleCnt="0"/>
      <dgm:spPr/>
    </dgm:pt>
    <dgm:pt modelId="{68B31858-4AB2-4D21-B487-6E845C0A9FD7}" type="pres">
      <dgm:prSet presAssocID="{D22CC3DB-874F-4FAA-B0E2-65A273153DC6}" presName="parentShp" presStyleLbl="node1" presStyleIdx="1" presStyleCnt="2" custScaleX="1010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31803F-79FA-48B6-BD09-FEEB6012AF23}" type="pres">
      <dgm:prSet presAssocID="{D22CC3DB-874F-4FAA-B0E2-65A273153DC6}" presName="childShp" presStyleLbl="bgAccFollowNode1" presStyleIdx="1" presStyleCnt="2" custScaleY="981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A6474A3-5EC7-40AB-BE5E-4DB33E63026E}" srcId="{7CA4146B-9E51-4B7B-B4A8-F5C4656DF6D5}" destId="{C2A7399C-960B-4D7E-B8F4-23F0B6C285D6}" srcOrd="0" destOrd="0" parTransId="{90882AAD-EA04-45EF-9F93-5FBF8A2BDDD3}" sibTransId="{8511FED8-E566-4269-88AC-8F70D3206B12}"/>
    <dgm:cxn modelId="{BDA1AA4A-D185-461E-A377-BB32C31E83E9}" type="presOf" srcId="{38267932-F887-46E4-B3F3-1B82ADF746A8}" destId="{7F31803F-79FA-48B6-BD09-FEEB6012AF23}" srcOrd="0" destOrd="1" presId="urn:microsoft.com/office/officeart/2005/8/layout/vList6"/>
    <dgm:cxn modelId="{59BEA403-1126-4042-923C-7BCF7BAE46A3}" srcId="{D22CC3DB-874F-4FAA-B0E2-65A273153DC6}" destId="{38267932-F887-46E4-B3F3-1B82ADF746A8}" srcOrd="1" destOrd="0" parTransId="{1EA7DAB7-5D70-4226-BBA8-F7BE110FBDA4}" sibTransId="{B99EBFCD-521A-45DD-9AAD-E1446AEAB927}"/>
    <dgm:cxn modelId="{23A94CD8-0867-4594-8962-87802014B443}" srcId="{7CA4146B-9E51-4B7B-B4A8-F5C4656DF6D5}" destId="{D22CC3DB-874F-4FAA-B0E2-65A273153DC6}" srcOrd="1" destOrd="0" parTransId="{60301097-92F5-4B6B-A10F-273E42AAD3CD}" sibTransId="{30D6B051-2BE1-49A1-A414-78DF5C03BFF7}"/>
    <dgm:cxn modelId="{B10C53A7-B324-426B-98F0-DA33F4F59821}" type="presOf" srcId="{D22CC3DB-874F-4FAA-B0E2-65A273153DC6}" destId="{68B31858-4AB2-4D21-B487-6E845C0A9FD7}" srcOrd="0" destOrd="0" presId="urn:microsoft.com/office/officeart/2005/8/layout/vList6"/>
    <dgm:cxn modelId="{2EA0A5F0-CBD5-4092-8EB9-80E6414CDF3C}" type="presOf" srcId="{E25F004E-B496-442D-B97D-E34BEE1A114F}" destId="{D57AA217-A842-4B53-BD37-2696AF6F3D8F}" srcOrd="0" destOrd="0" presId="urn:microsoft.com/office/officeart/2005/8/layout/vList6"/>
    <dgm:cxn modelId="{2D4F6DDD-A0D4-49D6-94F3-C6FDEFAEB66A}" srcId="{C2A7399C-960B-4D7E-B8F4-23F0B6C285D6}" destId="{1F82ED4E-9E63-42FC-970A-1348F1847392}" srcOrd="1" destOrd="0" parTransId="{092548BF-A25D-4AB3-A267-65C94DC3543B}" sibTransId="{8FE537FB-08F0-4F72-A26C-0E7262201F08}"/>
    <dgm:cxn modelId="{78ABE7E0-8E98-4CDE-88E4-00D089527050}" srcId="{D22CC3DB-874F-4FAA-B0E2-65A273153DC6}" destId="{2A56C627-DD4E-4838-9A98-07D904D423E1}" srcOrd="2" destOrd="0" parTransId="{1ACE1A9D-4FB7-4598-B7B1-2FDCB5688418}" sibTransId="{3097F42B-AA4D-4D86-80E9-D8F9A3395BC4}"/>
    <dgm:cxn modelId="{1F68EABA-8069-4FE2-872C-3FA014E4700F}" srcId="{D22CC3DB-874F-4FAA-B0E2-65A273153DC6}" destId="{796DA1B1-C70F-46A6-94D2-307C87AFEB1A}" srcOrd="0" destOrd="0" parTransId="{1E9EC3B5-43FC-4A25-8138-AA5C0B43EED7}" sibTransId="{6D360463-F764-4D26-9D17-950BABBEDF11}"/>
    <dgm:cxn modelId="{345EDDBA-54F7-476E-9A69-B4BA6AE8884A}" srcId="{C2A7399C-960B-4D7E-B8F4-23F0B6C285D6}" destId="{E25F004E-B496-442D-B97D-E34BEE1A114F}" srcOrd="0" destOrd="0" parTransId="{68618BC6-D1EC-49F5-8201-23E735D4FE5C}" sibTransId="{E0BAA6AE-9AD5-4834-AD57-11672604A45B}"/>
    <dgm:cxn modelId="{0DD84951-C906-4158-A2A0-E02350BF586D}" type="presOf" srcId="{796DA1B1-C70F-46A6-94D2-307C87AFEB1A}" destId="{7F31803F-79FA-48B6-BD09-FEEB6012AF23}" srcOrd="0" destOrd="0" presId="urn:microsoft.com/office/officeart/2005/8/layout/vList6"/>
    <dgm:cxn modelId="{E4ECB2F4-02A6-4BB6-99E0-6BFC7ED7A2C0}" type="presOf" srcId="{2A56C627-DD4E-4838-9A98-07D904D423E1}" destId="{7F31803F-79FA-48B6-BD09-FEEB6012AF23}" srcOrd="0" destOrd="2" presId="urn:microsoft.com/office/officeart/2005/8/layout/vList6"/>
    <dgm:cxn modelId="{BB7CB8F9-C959-4678-8400-EAD3FE668EA3}" type="presOf" srcId="{2D4B46BF-DC92-41A9-B057-68AAF993454A}" destId="{D57AA217-A842-4B53-BD37-2696AF6F3D8F}" srcOrd="0" destOrd="2" presId="urn:microsoft.com/office/officeart/2005/8/layout/vList6"/>
    <dgm:cxn modelId="{D2537668-9AF4-4A4D-9ED9-CECB51670BC1}" type="presOf" srcId="{1F82ED4E-9E63-42FC-970A-1348F1847392}" destId="{D57AA217-A842-4B53-BD37-2696AF6F3D8F}" srcOrd="0" destOrd="1" presId="urn:microsoft.com/office/officeart/2005/8/layout/vList6"/>
    <dgm:cxn modelId="{0B2E44D2-B64B-4E84-8A8C-AA6DF0CF3AE0}" type="presOf" srcId="{7CA4146B-9E51-4B7B-B4A8-F5C4656DF6D5}" destId="{5E32C8A2-5518-4963-A74F-318FDB600A13}" srcOrd="0" destOrd="0" presId="urn:microsoft.com/office/officeart/2005/8/layout/vList6"/>
    <dgm:cxn modelId="{69B6E735-AF51-4C9E-97BE-636221A8061A}" type="presOf" srcId="{C2A7399C-960B-4D7E-B8F4-23F0B6C285D6}" destId="{BB9EACE6-34F3-4DFA-993B-D0F031109E16}" srcOrd="0" destOrd="0" presId="urn:microsoft.com/office/officeart/2005/8/layout/vList6"/>
    <dgm:cxn modelId="{9E3C2269-6DDE-40D0-ADAA-B142A54B96E7}" srcId="{C2A7399C-960B-4D7E-B8F4-23F0B6C285D6}" destId="{2D4B46BF-DC92-41A9-B057-68AAF993454A}" srcOrd="2" destOrd="0" parTransId="{E213AA87-F926-4183-81D1-F45F54A3B308}" sibTransId="{8FC9797D-0101-435F-9A07-2E05FE41828F}"/>
    <dgm:cxn modelId="{024D092D-E000-4359-B4D2-FC9EBAE02015}" type="presParOf" srcId="{5E32C8A2-5518-4963-A74F-318FDB600A13}" destId="{38936AED-9CA1-4CF8-9FE8-BA16B6334FC7}" srcOrd="0" destOrd="0" presId="urn:microsoft.com/office/officeart/2005/8/layout/vList6"/>
    <dgm:cxn modelId="{F4AEEDE5-A7EE-43DB-A693-39CE6BD45C5D}" type="presParOf" srcId="{38936AED-9CA1-4CF8-9FE8-BA16B6334FC7}" destId="{BB9EACE6-34F3-4DFA-993B-D0F031109E16}" srcOrd="0" destOrd="0" presId="urn:microsoft.com/office/officeart/2005/8/layout/vList6"/>
    <dgm:cxn modelId="{4F2D98CE-5D6F-4E8A-A14A-336F9D40BD70}" type="presParOf" srcId="{38936AED-9CA1-4CF8-9FE8-BA16B6334FC7}" destId="{D57AA217-A842-4B53-BD37-2696AF6F3D8F}" srcOrd="1" destOrd="0" presId="urn:microsoft.com/office/officeart/2005/8/layout/vList6"/>
    <dgm:cxn modelId="{4ED2454C-7436-4162-B1B6-843577D91107}" type="presParOf" srcId="{5E32C8A2-5518-4963-A74F-318FDB600A13}" destId="{220B765B-7BBC-49C1-9490-EE5D5BE51882}" srcOrd="1" destOrd="0" presId="urn:microsoft.com/office/officeart/2005/8/layout/vList6"/>
    <dgm:cxn modelId="{16C0496B-F230-4F1C-9C33-37CA5FFB1170}" type="presParOf" srcId="{5E32C8A2-5518-4963-A74F-318FDB600A13}" destId="{45973BFC-6947-4C7A-A585-BB223447B28E}" srcOrd="2" destOrd="0" presId="urn:microsoft.com/office/officeart/2005/8/layout/vList6"/>
    <dgm:cxn modelId="{EF14110C-9868-4ACB-8566-DB945D6BEBCB}" type="presParOf" srcId="{45973BFC-6947-4C7A-A585-BB223447B28E}" destId="{68B31858-4AB2-4D21-B487-6E845C0A9FD7}" srcOrd="0" destOrd="0" presId="urn:microsoft.com/office/officeart/2005/8/layout/vList6"/>
    <dgm:cxn modelId="{D765C8BF-63A2-4011-A6EF-D35EC83FDB88}" type="presParOf" srcId="{45973BFC-6947-4C7A-A585-BB223447B28E}" destId="{7F31803F-79FA-48B6-BD09-FEEB6012AF23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458D01B-2658-4E8A-99F5-86C6D44DCB72}">
      <dsp:nvSpPr>
        <dsp:cNvPr id="0" name=""/>
        <dsp:cNvSpPr/>
      </dsp:nvSpPr>
      <dsp:spPr>
        <a:xfrm>
          <a:off x="0" y="414148"/>
          <a:ext cx="585631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9CD9BB-1399-4B54-B328-E3D98A2B542E}">
      <dsp:nvSpPr>
        <dsp:cNvPr id="0" name=""/>
        <dsp:cNvSpPr/>
      </dsp:nvSpPr>
      <dsp:spPr>
        <a:xfrm>
          <a:off x="292815" y="59908"/>
          <a:ext cx="5540077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4948" tIns="0" rIns="154948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 результатам освоения ОП</a:t>
          </a:r>
          <a:endParaRPr lang="ru-RU" sz="2800" kern="1200" dirty="0"/>
        </a:p>
      </dsp:txBody>
      <dsp:txXfrm>
        <a:off x="292815" y="59908"/>
        <a:ext cx="5540077" cy="708480"/>
      </dsp:txXfrm>
    </dsp:sp>
    <dsp:sp modelId="{E76F5DA0-E3F5-4514-823D-F99F7D9C7AAB}">
      <dsp:nvSpPr>
        <dsp:cNvPr id="0" name=""/>
        <dsp:cNvSpPr/>
      </dsp:nvSpPr>
      <dsp:spPr>
        <a:xfrm>
          <a:off x="0" y="1502788"/>
          <a:ext cx="585631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A6C912-8D89-481C-8F3E-C917BB697C24}">
      <dsp:nvSpPr>
        <dsp:cNvPr id="0" name=""/>
        <dsp:cNvSpPr/>
      </dsp:nvSpPr>
      <dsp:spPr>
        <a:xfrm>
          <a:off x="278803" y="1148548"/>
          <a:ext cx="5576072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4948" tIns="0" rIns="154948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 структуре  ОП</a:t>
          </a:r>
          <a:endParaRPr lang="ru-RU" sz="2800" kern="1200" dirty="0"/>
        </a:p>
      </dsp:txBody>
      <dsp:txXfrm>
        <a:off x="278803" y="1148548"/>
        <a:ext cx="5576072" cy="708480"/>
      </dsp:txXfrm>
    </dsp:sp>
    <dsp:sp modelId="{6852DEA3-955B-45F1-B5AA-E72173AD7965}">
      <dsp:nvSpPr>
        <dsp:cNvPr id="0" name=""/>
        <dsp:cNvSpPr/>
      </dsp:nvSpPr>
      <dsp:spPr>
        <a:xfrm>
          <a:off x="0" y="2591427"/>
          <a:ext cx="5856312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D960EF-6AD1-4B1F-A0DF-DA0D8D39EA0D}">
      <dsp:nvSpPr>
        <dsp:cNvPr id="0" name=""/>
        <dsp:cNvSpPr/>
      </dsp:nvSpPr>
      <dsp:spPr>
        <a:xfrm>
          <a:off x="278803" y="2237188"/>
          <a:ext cx="5576072" cy="7084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4948" tIns="0" rIns="154948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к условиям реализации ОП</a:t>
          </a:r>
          <a:endParaRPr lang="ru-RU" sz="2800" kern="1200" dirty="0"/>
        </a:p>
      </dsp:txBody>
      <dsp:txXfrm>
        <a:off x="278803" y="2237188"/>
        <a:ext cx="5576072" cy="70848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2B77B0-AF01-40E1-B1EC-270220E361E2}">
      <dsp:nvSpPr>
        <dsp:cNvPr id="0" name=""/>
        <dsp:cNvSpPr/>
      </dsp:nvSpPr>
      <dsp:spPr>
        <a:xfrm>
          <a:off x="470970" y="-167490"/>
          <a:ext cx="1501628" cy="6006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Личностные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470970" y="-167490"/>
        <a:ext cx="1501628" cy="600651"/>
      </dsp:txXfrm>
    </dsp:sp>
    <dsp:sp modelId="{447DE6F9-6B8C-4380-A2D4-B5A37AE6B080}">
      <dsp:nvSpPr>
        <dsp:cNvPr id="0" name=""/>
        <dsp:cNvSpPr/>
      </dsp:nvSpPr>
      <dsp:spPr>
        <a:xfrm>
          <a:off x="0" y="433160"/>
          <a:ext cx="2430446" cy="44306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+mn-lt"/>
              <a:cs typeface="Times New Roman" panose="02020603050405020304" pitchFamily="18" charset="0"/>
            </a:rPr>
            <a:t>готовность и способность обучающихся к саморазвитию и личностному самоопределению, </a:t>
          </a:r>
          <a:r>
            <a:rPr lang="ru-RU" sz="1200" kern="1200" dirty="0" err="1" smtClean="0">
              <a:latin typeface="+mn-lt"/>
              <a:cs typeface="Times New Roman" panose="02020603050405020304" pitchFamily="18" charset="0"/>
            </a:rPr>
            <a:t>сформированность</a:t>
          </a:r>
          <a:r>
            <a:rPr lang="ru-RU" sz="1200" kern="1200" dirty="0" smtClean="0">
              <a:latin typeface="+mn-lt"/>
              <a:cs typeface="Times New Roman" panose="02020603050405020304" pitchFamily="18" charset="0"/>
            </a:rPr>
            <a:t> их мотивации к обучению и целенаправленной познавательной деятельности, системы значимых социальных и межличностных отношений, ценностно-смысловых установок, отражающих личностные и гражданские позиции в деятельности, антикоррупционное мировоззрение, правосознании, экологическую культуру, способность ставить цели и строить жизненные планы, способность к осознанию российской гражданской идентичности в поликультурном социуме;</a:t>
          </a:r>
          <a:br>
            <a:rPr lang="ru-RU" sz="1200" kern="1200" dirty="0" smtClean="0">
              <a:latin typeface="+mn-lt"/>
              <a:cs typeface="Times New Roman" panose="02020603050405020304" pitchFamily="18" charset="0"/>
            </a:rPr>
          </a:br>
          <a:endParaRPr lang="ru-RU" sz="1200" kern="1200" dirty="0">
            <a:latin typeface="+mn-lt"/>
            <a:cs typeface="Times New Roman" panose="02020603050405020304" pitchFamily="18" charset="0"/>
          </a:endParaRPr>
        </a:p>
      </dsp:txBody>
      <dsp:txXfrm>
        <a:off x="0" y="433160"/>
        <a:ext cx="2430446" cy="4430625"/>
      </dsp:txXfrm>
    </dsp:sp>
    <dsp:sp modelId="{467CED05-10B2-4182-B0C6-42B39E4ADED4}">
      <dsp:nvSpPr>
        <dsp:cNvPr id="0" name=""/>
        <dsp:cNvSpPr/>
      </dsp:nvSpPr>
      <dsp:spPr>
        <a:xfrm>
          <a:off x="2651212" y="-167490"/>
          <a:ext cx="2173322" cy="6006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err="1" smtClean="0">
              <a:solidFill>
                <a:schemeClr val="tx1"/>
              </a:solidFill>
              <a:latin typeface="Calibri" pitchFamily="34" charset="0"/>
            </a:rPr>
            <a:t>Метапредметные</a:t>
          </a:r>
          <a:endParaRPr lang="ru-RU" sz="1800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2651212" y="-167490"/>
        <a:ext cx="2173322" cy="600651"/>
      </dsp:txXfrm>
    </dsp:sp>
    <dsp:sp modelId="{5C56C26F-27AA-4410-B8D4-D15564C50179}">
      <dsp:nvSpPr>
        <dsp:cNvPr id="0" name=""/>
        <dsp:cNvSpPr/>
      </dsp:nvSpPr>
      <dsp:spPr>
        <a:xfrm>
          <a:off x="2647030" y="433160"/>
          <a:ext cx="2181686" cy="44306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+mn-lt"/>
            </a:rPr>
            <a:t>освоенные обучающимися </a:t>
          </a:r>
          <a:r>
            <a:rPr lang="ru-RU" sz="1200" kern="1200" dirty="0" err="1" smtClean="0">
              <a:latin typeface="+mn-lt"/>
            </a:rPr>
            <a:t>межпредметные</a:t>
          </a:r>
          <a:r>
            <a:rPr lang="ru-RU" sz="1200" kern="1200" dirty="0" smtClean="0">
              <a:latin typeface="+mn-lt"/>
            </a:rPr>
            <a:t> понятия и универсальные учебные действия (регулятивные, познавательные, коммуникативные), способность их использования в познавательной и социальной практике, самостоятельность в планировании и осуществлении учебной деятельности и организации учебного сотрудничества с педагогами и сверстниками, способность к построению индивидуальной образовательной траектории, владение навыками учебно-исследовательской, проектной и социальной деятельности;</a:t>
          </a:r>
          <a:r>
            <a:rPr lang="ru-RU" sz="500" kern="1200" dirty="0" smtClean="0">
              <a:latin typeface="Calibri" pitchFamily="34" charset="0"/>
            </a:rPr>
            <a:t/>
          </a:r>
          <a:br>
            <a:rPr lang="ru-RU" sz="500" kern="1200" dirty="0" smtClean="0">
              <a:latin typeface="Calibri" pitchFamily="34" charset="0"/>
            </a:rPr>
          </a:br>
          <a:r>
            <a:rPr lang="ru-RU" sz="500" kern="1200" dirty="0" smtClean="0">
              <a:latin typeface="Calibri" pitchFamily="34" charset="0"/>
            </a:rPr>
            <a:t/>
          </a:r>
          <a:br>
            <a:rPr lang="ru-RU" sz="500" kern="1200" dirty="0" smtClean="0">
              <a:latin typeface="Calibri" pitchFamily="34" charset="0"/>
            </a:rPr>
          </a:br>
          <a:endParaRPr lang="ru-RU" sz="500" kern="1200" dirty="0">
            <a:latin typeface="Calibri" pitchFamily="34" charset="0"/>
          </a:endParaRPr>
        </a:p>
      </dsp:txBody>
      <dsp:txXfrm>
        <a:off x="2647030" y="433160"/>
        <a:ext cx="2181686" cy="4430625"/>
      </dsp:txXfrm>
    </dsp:sp>
    <dsp:sp modelId="{462D34A6-751A-4D75-861D-E7DBDFB58FA8}">
      <dsp:nvSpPr>
        <dsp:cNvPr id="0" name=""/>
        <dsp:cNvSpPr/>
      </dsp:nvSpPr>
      <dsp:spPr>
        <a:xfrm>
          <a:off x="5365674" y="-167490"/>
          <a:ext cx="1501628" cy="60065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tx1"/>
              </a:solidFill>
              <a:latin typeface="Calibri" pitchFamily="34" charset="0"/>
            </a:rPr>
            <a:t>Предметные</a:t>
          </a:r>
          <a:endParaRPr lang="ru-RU" sz="1800" kern="1200" dirty="0">
            <a:solidFill>
              <a:schemeClr val="tx1"/>
            </a:solidFill>
            <a:latin typeface="Calibri" pitchFamily="34" charset="0"/>
          </a:endParaRPr>
        </a:p>
      </dsp:txBody>
      <dsp:txXfrm>
        <a:off x="5365674" y="-167490"/>
        <a:ext cx="1501628" cy="600651"/>
      </dsp:txXfrm>
    </dsp:sp>
    <dsp:sp modelId="{E7F8975D-076D-450D-8251-B0EADEC80355}">
      <dsp:nvSpPr>
        <dsp:cNvPr id="0" name=""/>
        <dsp:cNvSpPr/>
      </dsp:nvSpPr>
      <dsp:spPr>
        <a:xfrm>
          <a:off x="5038740" y="433160"/>
          <a:ext cx="2155498" cy="443062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008" tIns="64008" rIns="85344" bIns="96012" numCol="1" spcCol="1270" anchor="t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+mn-lt"/>
              <a:cs typeface="Arial" pitchFamily="34" charset="0"/>
            </a:rPr>
            <a:t>освоенные обучающимися в ходе изучения учебного предмета умения, специфические для данной предметной области, виды деятельности по получению нового знания в рамках учебного предмета, его преобразованию и применению в учебных, учебно-проектных и социально-проектных ситуациях, формирование научного типа мышления, владение научной терминологией, ключевыми понятиями, методами и приемами</a:t>
          </a:r>
          <a:endParaRPr lang="ru-RU" sz="1200" kern="1200" dirty="0">
            <a:latin typeface="+mn-lt"/>
            <a:cs typeface="Arial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200" kern="1200" dirty="0">
            <a:latin typeface="+mn-lt"/>
            <a:cs typeface="Arial" pitchFamily="34" charset="0"/>
          </a:endParaRP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>
              <a:latin typeface="+mn-lt"/>
              <a:cs typeface="Arial" pitchFamily="34" charset="0"/>
            </a:rPr>
            <a:t>устанавливаются для учебных предметов на базовом и углубленном уровнях.</a:t>
          </a:r>
          <a:r>
            <a:rPr lang="ru-RU" sz="1100" kern="1200" dirty="0" smtClean="0">
              <a:latin typeface="Calibri" pitchFamily="34" charset="0"/>
              <a:cs typeface="Arial" pitchFamily="34" charset="0"/>
            </a:rPr>
            <a:t/>
          </a:r>
          <a:br>
            <a:rPr lang="ru-RU" sz="1100" kern="1200" dirty="0" smtClean="0">
              <a:latin typeface="Calibri" pitchFamily="34" charset="0"/>
              <a:cs typeface="Arial" pitchFamily="34" charset="0"/>
            </a:rPr>
          </a:br>
          <a:r>
            <a:rPr lang="ru-RU" sz="1100" kern="1200" dirty="0" smtClean="0">
              <a:latin typeface="Calibri" pitchFamily="34" charset="0"/>
              <a:cs typeface="Arial" pitchFamily="34" charset="0"/>
            </a:rPr>
            <a:t/>
          </a:r>
          <a:br>
            <a:rPr lang="ru-RU" sz="1100" kern="1200" dirty="0" smtClean="0">
              <a:latin typeface="Calibri" pitchFamily="34" charset="0"/>
              <a:cs typeface="Arial" pitchFamily="34" charset="0"/>
            </a:rPr>
          </a:br>
          <a:endParaRPr lang="ru-RU" sz="1100" kern="1200" dirty="0">
            <a:latin typeface="Calibri" pitchFamily="34" charset="0"/>
            <a:cs typeface="Arial" pitchFamily="34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>
            <a:latin typeface="Calibri" pitchFamily="34" charset="0"/>
          </a:endParaRPr>
        </a:p>
      </dsp:txBody>
      <dsp:txXfrm>
        <a:off x="5038740" y="433160"/>
        <a:ext cx="2155498" cy="443062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6782A7-CE58-4327-BC3B-DFA3AD05F949}">
      <dsp:nvSpPr>
        <dsp:cNvPr id="0" name=""/>
        <dsp:cNvSpPr/>
      </dsp:nvSpPr>
      <dsp:spPr>
        <a:xfrm rot="5400000">
          <a:off x="3897278" y="-2233680"/>
          <a:ext cx="1041303" cy="577187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libri" pitchFamily="34" charset="0"/>
            </a:rPr>
            <a:t>пояснительная записка</a:t>
          </a:r>
          <a:endParaRPr lang="ru-RU" sz="1600" b="1" kern="1200" dirty="0">
            <a:latin typeface="Calibri" pitchFamily="34" charset="0"/>
          </a:endParaRPr>
        </a:p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libri" pitchFamily="34" charset="0"/>
            </a:rPr>
            <a:t>планируемые результаты</a:t>
          </a:r>
          <a:endParaRPr lang="ru-RU" sz="1600" b="1" kern="1200" dirty="0">
            <a:latin typeface="Calibri" pitchFamily="34" charset="0"/>
          </a:endParaRPr>
        </a:p>
        <a:p>
          <a:pPr marL="228600" lvl="1" indent="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libri" pitchFamily="34" charset="0"/>
            </a:rPr>
            <a:t>система оценки результатов</a:t>
          </a:r>
          <a:r>
            <a:rPr lang="ru-RU" sz="1100" kern="1200" dirty="0" smtClean="0">
              <a:latin typeface="Calibri" pitchFamily="34" charset="0"/>
            </a:rPr>
            <a:t/>
          </a:r>
          <a:br>
            <a:rPr lang="ru-RU" sz="1100" kern="1200" dirty="0" smtClean="0">
              <a:latin typeface="Calibri" pitchFamily="34" charset="0"/>
            </a:rPr>
          </a:br>
          <a:endParaRPr lang="ru-RU" sz="1100" kern="1200" dirty="0">
            <a:latin typeface="Calibri" pitchFamily="34" charset="0"/>
          </a:endParaRPr>
        </a:p>
      </dsp:txBody>
      <dsp:txXfrm rot="5400000">
        <a:off x="3897278" y="-2233680"/>
        <a:ext cx="1041303" cy="5771873"/>
      </dsp:txXfrm>
    </dsp:sp>
    <dsp:sp modelId="{3D5996B7-2C8D-4A77-9187-FDB6CCCFD668}">
      <dsp:nvSpPr>
        <dsp:cNvPr id="0" name=""/>
        <dsp:cNvSpPr/>
      </dsp:nvSpPr>
      <dsp:spPr>
        <a:xfrm>
          <a:off x="537" y="1441"/>
          <a:ext cx="1531455" cy="13016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Целевой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раздел</a:t>
          </a:r>
          <a:endParaRPr lang="ru-RU" sz="2000" kern="1200" dirty="0"/>
        </a:p>
      </dsp:txBody>
      <dsp:txXfrm>
        <a:off x="537" y="1441"/>
        <a:ext cx="1531455" cy="1301628"/>
      </dsp:txXfrm>
    </dsp:sp>
    <dsp:sp modelId="{592AB1C9-6753-4F86-AE07-842990D94F4A}">
      <dsp:nvSpPr>
        <dsp:cNvPr id="0" name=""/>
        <dsp:cNvSpPr/>
      </dsp:nvSpPr>
      <dsp:spPr>
        <a:xfrm rot="5400000">
          <a:off x="3645834" y="-746116"/>
          <a:ext cx="1584176" cy="5812712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libri" pitchFamily="34" charset="0"/>
            </a:rPr>
            <a:t>программа развития УУД</a:t>
          </a:r>
          <a:endParaRPr lang="ru-RU" sz="1600" kern="1200" dirty="0">
            <a:latin typeface="Calibri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libri" pitchFamily="34" charset="0"/>
            </a:rPr>
            <a:t>программа отдельных учебных предметов, курсов и курсов внеурочной  деятельности</a:t>
          </a:r>
          <a:endParaRPr lang="ru-RU" sz="1600" kern="1200" dirty="0">
            <a:latin typeface="Calibri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libri" pitchFamily="34" charset="0"/>
            </a:rPr>
            <a:t>программа воспитания и социализации</a:t>
          </a:r>
          <a:endParaRPr lang="ru-RU" sz="1600" kern="1200" dirty="0">
            <a:latin typeface="Calibri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libri" pitchFamily="34" charset="0"/>
            </a:rPr>
            <a:t>программа коррекционной работы включая организацию работы с детьми ОВЗ и инвалидами</a:t>
          </a:r>
          <a:r>
            <a:rPr lang="ru-RU" sz="1400" kern="1200" dirty="0" smtClean="0"/>
            <a:t/>
          </a:r>
          <a:br>
            <a:rPr lang="ru-RU" sz="1400" kern="1200" dirty="0" smtClean="0"/>
          </a:br>
          <a:endParaRPr lang="ru-RU" sz="1400" kern="1200" dirty="0"/>
        </a:p>
      </dsp:txBody>
      <dsp:txXfrm rot="5400000">
        <a:off x="3645834" y="-746116"/>
        <a:ext cx="1584176" cy="5812712"/>
      </dsp:txXfrm>
    </dsp:sp>
    <dsp:sp modelId="{169B205E-76D0-4F84-9E08-154005F78989}">
      <dsp:nvSpPr>
        <dsp:cNvPr id="0" name=""/>
        <dsp:cNvSpPr/>
      </dsp:nvSpPr>
      <dsp:spPr>
        <a:xfrm>
          <a:off x="537" y="1509425"/>
          <a:ext cx="1531028" cy="13016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Содержа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тельный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раздел</a:t>
          </a:r>
          <a:endParaRPr lang="ru-RU" sz="2000" kern="1200" dirty="0"/>
        </a:p>
      </dsp:txBody>
      <dsp:txXfrm>
        <a:off x="537" y="1509425"/>
        <a:ext cx="1531028" cy="1301628"/>
      </dsp:txXfrm>
    </dsp:sp>
    <dsp:sp modelId="{C62C0B16-0447-4738-B930-AAA6153BF5D2}">
      <dsp:nvSpPr>
        <dsp:cNvPr id="0" name=""/>
        <dsp:cNvSpPr/>
      </dsp:nvSpPr>
      <dsp:spPr>
        <a:xfrm rot="5400000">
          <a:off x="3877461" y="782525"/>
          <a:ext cx="1160501" cy="577139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libri" pitchFamily="34" charset="0"/>
            </a:rPr>
            <a:t>учебный план</a:t>
          </a:r>
          <a:endParaRPr lang="ru-RU" sz="1600" kern="1200" dirty="0">
            <a:latin typeface="Calibri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libri" pitchFamily="34" charset="0"/>
            </a:rPr>
            <a:t>план внеурочной деятельности, календарный учебный график</a:t>
          </a:r>
          <a:endParaRPr lang="ru-RU" sz="1600" kern="1200" dirty="0">
            <a:latin typeface="Calibri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b="1" kern="1200" dirty="0" smtClean="0">
              <a:latin typeface="Calibri" pitchFamily="34" charset="0"/>
            </a:rPr>
            <a:t>система условий реализации</a:t>
          </a:r>
          <a:r>
            <a:rPr lang="ru-RU" sz="1800" kern="1200" dirty="0" smtClean="0"/>
            <a:t/>
          </a:r>
          <a:br>
            <a:rPr lang="ru-RU" sz="1800" kern="1200" dirty="0" smtClean="0"/>
          </a:br>
          <a:endParaRPr lang="ru-RU" kern="1200" dirty="0"/>
        </a:p>
      </dsp:txBody>
      <dsp:txXfrm rot="5400000">
        <a:off x="3877461" y="782525"/>
        <a:ext cx="1160501" cy="5771396"/>
      </dsp:txXfrm>
    </dsp:sp>
    <dsp:sp modelId="{CF63C9DC-883A-406D-9991-F73A6DCBF0BB}">
      <dsp:nvSpPr>
        <dsp:cNvPr id="0" name=""/>
        <dsp:cNvSpPr/>
      </dsp:nvSpPr>
      <dsp:spPr>
        <a:xfrm>
          <a:off x="537" y="3017409"/>
          <a:ext cx="1571476" cy="13016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Организа</a:t>
          </a: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err="1" smtClean="0"/>
            <a:t>ционный</a:t>
          </a: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 раздел</a:t>
          </a:r>
          <a:endParaRPr lang="ru-RU" sz="2000" kern="1200" dirty="0"/>
        </a:p>
      </dsp:txBody>
      <dsp:txXfrm>
        <a:off x="537" y="3017409"/>
        <a:ext cx="1571476" cy="130162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57AA217-A842-4B53-BD37-2696AF6F3D8F}">
      <dsp:nvSpPr>
        <dsp:cNvPr id="0" name=""/>
        <dsp:cNvSpPr/>
      </dsp:nvSpPr>
      <dsp:spPr>
        <a:xfrm>
          <a:off x="2483162" y="72015"/>
          <a:ext cx="4021221" cy="181690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12700" rIns="12700" bIns="127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b="0" kern="1200" dirty="0" smtClean="0">
              <a:latin typeface="Calibri" pitchFamily="34" charset="0"/>
            </a:rPr>
            <a:t> </a:t>
          </a:r>
          <a:r>
            <a:rPr lang="ru-RU" sz="2400" b="0" kern="1200" dirty="0" smtClean="0">
              <a:latin typeface="Calibri" pitchFamily="34" charset="0"/>
            </a:rPr>
            <a:t>в очной форме</a:t>
          </a:r>
          <a:endParaRPr lang="ru-RU" sz="2400" b="0" kern="1200" dirty="0">
            <a:latin typeface="Calibri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kern="1200" dirty="0" smtClean="0">
              <a:latin typeface="Calibri" pitchFamily="34" charset="0"/>
            </a:rPr>
            <a:t> в </a:t>
          </a:r>
          <a:r>
            <a:rPr lang="ru-RU" sz="2400" b="0" kern="1200" dirty="0" err="1" smtClean="0">
              <a:latin typeface="Calibri" pitchFamily="34" charset="0"/>
            </a:rPr>
            <a:t>очно</a:t>
          </a:r>
          <a:r>
            <a:rPr lang="ru-RU" sz="2400" b="0" kern="1200" dirty="0" smtClean="0">
              <a:latin typeface="Calibri" pitchFamily="34" charset="0"/>
            </a:rPr>
            <a:t>–заочной форме</a:t>
          </a:r>
          <a:endParaRPr lang="ru-RU" sz="2400" b="0" kern="1200" dirty="0">
            <a:latin typeface="Calibri" pitchFamily="34" charset="0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kern="1200" dirty="0" smtClean="0">
              <a:latin typeface="Calibri" pitchFamily="34" charset="0"/>
            </a:rPr>
            <a:t> в заочной форме</a:t>
          </a:r>
          <a:endParaRPr lang="ru-RU" sz="2400" b="0" kern="1200" dirty="0">
            <a:latin typeface="Calibri" pitchFamily="34" charset="0"/>
          </a:endParaRPr>
        </a:p>
      </dsp:txBody>
      <dsp:txXfrm>
        <a:off x="2483162" y="72015"/>
        <a:ext cx="4021221" cy="1816901"/>
      </dsp:txXfrm>
    </dsp:sp>
    <dsp:sp modelId="{BB9EACE6-34F3-4DFA-993B-D0F031109E16}">
      <dsp:nvSpPr>
        <dsp:cNvPr id="0" name=""/>
        <dsp:cNvSpPr/>
      </dsp:nvSpPr>
      <dsp:spPr>
        <a:xfrm>
          <a:off x="562" y="465"/>
          <a:ext cx="2482037" cy="18169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 образовательных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организациях</a:t>
          </a:r>
          <a:endParaRPr lang="ru-RU" sz="2000" kern="1200" dirty="0"/>
        </a:p>
      </dsp:txBody>
      <dsp:txXfrm>
        <a:off x="562" y="465"/>
        <a:ext cx="2482037" cy="1816901"/>
      </dsp:txXfrm>
    </dsp:sp>
    <dsp:sp modelId="{7F31803F-79FA-48B6-BD09-FEEB6012AF23}">
      <dsp:nvSpPr>
        <dsp:cNvPr id="0" name=""/>
        <dsp:cNvSpPr/>
      </dsp:nvSpPr>
      <dsp:spPr>
        <a:xfrm>
          <a:off x="2619065" y="2016226"/>
          <a:ext cx="3883574" cy="178256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0" kern="1200" dirty="0" smtClean="0">
              <a:latin typeface="Calibri" pitchFamily="34" charset="0"/>
            </a:rPr>
            <a:t>в форме семейного образования </a:t>
          </a:r>
          <a:endParaRPr lang="ru-RU" sz="2400" b="0" kern="1200" dirty="0">
            <a:latin typeface="Calibri" pitchFamily="34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/>
            <a:t> </a:t>
          </a:r>
          <a:endParaRPr lang="ru-RU" sz="45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</dsp:txBody>
      <dsp:txXfrm>
        <a:off x="2619065" y="2016226"/>
        <a:ext cx="3883574" cy="1782561"/>
      </dsp:txXfrm>
    </dsp:sp>
    <dsp:sp modelId="{68B31858-4AB2-4D21-B487-6E845C0A9FD7}">
      <dsp:nvSpPr>
        <dsp:cNvPr id="0" name=""/>
        <dsp:cNvSpPr/>
      </dsp:nvSpPr>
      <dsp:spPr>
        <a:xfrm>
          <a:off x="1743" y="1999057"/>
          <a:ext cx="2617322" cy="181690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Вне образовательных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организаций</a:t>
          </a:r>
          <a:endParaRPr lang="ru-RU" sz="2000" kern="1200" dirty="0"/>
        </a:p>
      </dsp:txBody>
      <dsp:txXfrm>
        <a:off x="1743" y="1999057"/>
        <a:ext cx="2617322" cy="18169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BF698F-D2C7-479F-B909-0380341B61AB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D9E576-C7D3-4F48-AA12-9F4BFFD287C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6477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D9E576-C7D3-4F48-AA12-9F4BFFD287C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4136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pPr/>
              <a:t>04.12.2017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5131698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latin typeface="Calibri" pitchFamily="34" charset="0"/>
              </a:rPr>
              <a:t/>
            </a:r>
            <a:br>
              <a:rPr lang="ru-RU" sz="2000" b="1" dirty="0" smtClean="0">
                <a:latin typeface="Calibri" pitchFamily="34" charset="0"/>
              </a:rPr>
            </a:br>
            <a:r>
              <a:rPr lang="ru-RU" sz="2000" b="1" dirty="0">
                <a:latin typeface="Calibri" pitchFamily="34" charset="0"/>
              </a:rPr>
              <a:t/>
            </a:r>
            <a:br>
              <a:rPr lang="ru-RU" sz="2000" b="1" dirty="0">
                <a:latin typeface="Calibri" pitchFamily="34" charset="0"/>
              </a:rPr>
            </a:br>
            <a:r>
              <a:rPr lang="ru-RU" sz="2000" b="1" dirty="0" smtClean="0">
                <a:latin typeface="Calibri" pitchFamily="34" charset="0"/>
              </a:rPr>
              <a:t>ФГОС НОО </a:t>
            </a:r>
            <a:r>
              <a:rPr lang="ru-RU" sz="2000" dirty="0">
                <a:latin typeface="Calibri" pitchFamily="34" charset="0"/>
              </a:rPr>
              <a:t>– Федеральный государственный образовательный стандарт </a:t>
            </a:r>
            <a:r>
              <a:rPr lang="ru-RU" sz="2000" dirty="0" smtClean="0">
                <a:latin typeface="Calibri" pitchFamily="34" charset="0"/>
              </a:rPr>
              <a:t>начального общего образования</a:t>
            </a:r>
            <a:r>
              <a:rPr lang="ru-RU" sz="2000" dirty="0">
                <a:latin typeface="Calibri" pitchFamily="34" charset="0"/>
              </a:rPr>
              <a:t/>
            </a:r>
            <a:br>
              <a:rPr lang="ru-RU" sz="2000" dirty="0">
                <a:latin typeface="Calibri" pitchFamily="34" charset="0"/>
              </a:rPr>
            </a:br>
            <a:r>
              <a:rPr lang="ru-RU" sz="2000" dirty="0">
                <a:latin typeface="Calibri" pitchFamily="34" charset="0"/>
              </a:rPr>
              <a:t> Утвержден приказом </a:t>
            </a:r>
            <a:r>
              <a:rPr lang="ru-RU" sz="2000" dirty="0" err="1">
                <a:latin typeface="Calibri" pitchFamily="34" charset="0"/>
              </a:rPr>
              <a:t>Минобрнауки</a:t>
            </a:r>
            <a:r>
              <a:rPr lang="ru-RU" sz="2000" dirty="0">
                <a:latin typeface="Calibri" pitchFamily="34" charset="0"/>
              </a:rPr>
              <a:t> России от </a:t>
            </a:r>
            <a:br>
              <a:rPr lang="ru-RU" sz="2000" dirty="0">
                <a:latin typeface="Calibri" pitchFamily="34" charset="0"/>
              </a:rPr>
            </a:br>
            <a:r>
              <a:rPr lang="ru-RU" sz="2000" dirty="0" smtClean="0">
                <a:latin typeface="Calibri" pitchFamily="34" charset="0"/>
              </a:rPr>
              <a:t>6.10.2009 г. №373.</a:t>
            </a:r>
            <a:r>
              <a:rPr lang="ru-RU" sz="5400" dirty="0">
                <a:latin typeface="Calibri" pitchFamily="34" charset="0"/>
              </a:rPr>
              <a:t/>
            </a:r>
            <a:br>
              <a:rPr lang="ru-RU" sz="5400" dirty="0">
                <a:latin typeface="Calibri" pitchFamily="34" charset="0"/>
              </a:rPr>
            </a:b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2000" b="1" dirty="0">
                <a:latin typeface="Calibri" pitchFamily="34" charset="0"/>
              </a:rPr>
              <a:t>ФГОС ООО </a:t>
            </a:r>
            <a:r>
              <a:rPr lang="ru-RU" sz="2000" dirty="0">
                <a:latin typeface="Calibri" pitchFamily="34" charset="0"/>
              </a:rPr>
              <a:t>– Федеральный государственный образовательный стандарт основного общего </a:t>
            </a:r>
            <a:r>
              <a:rPr lang="ru-RU" sz="2000" dirty="0" smtClean="0">
                <a:latin typeface="Calibri" pitchFamily="34" charset="0"/>
              </a:rPr>
              <a:t>образования</a:t>
            </a:r>
            <a:r>
              <a:rPr lang="ru-RU" sz="2000" dirty="0">
                <a:latin typeface="Calibri" pitchFamily="34" charset="0"/>
              </a:rPr>
              <a:t/>
            </a:r>
            <a:br>
              <a:rPr lang="ru-RU" sz="2000" dirty="0">
                <a:latin typeface="Calibri" pitchFamily="34" charset="0"/>
              </a:rPr>
            </a:br>
            <a:r>
              <a:rPr lang="ru-RU" sz="2000" dirty="0">
                <a:latin typeface="Calibri" pitchFamily="34" charset="0"/>
              </a:rPr>
              <a:t> Утвержден приказом </a:t>
            </a:r>
            <a:r>
              <a:rPr lang="ru-RU" sz="2000" dirty="0" err="1">
                <a:latin typeface="Calibri" pitchFamily="34" charset="0"/>
              </a:rPr>
              <a:t>Минобрнауки</a:t>
            </a:r>
            <a:r>
              <a:rPr lang="ru-RU" sz="2000" dirty="0">
                <a:latin typeface="Calibri" pitchFamily="34" charset="0"/>
              </a:rPr>
              <a:t> России от </a:t>
            </a:r>
            <a:br>
              <a:rPr lang="ru-RU" sz="2000" dirty="0">
                <a:latin typeface="Calibri" pitchFamily="34" charset="0"/>
              </a:rPr>
            </a:br>
            <a:r>
              <a:rPr lang="ru-RU" sz="2000" dirty="0">
                <a:latin typeface="Calibri" pitchFamily="34" charset="0"/>
              </a:rPr>
              <a:t>17.12.2010г. №1897.</a:t>
            </a:r>
            <a:r>
              <a:rPr lang="ru-RU" sz="4000" dirty="0">
                <a:latin typeface="Calibri" pitchFamily="34" charset="0"/>
              </a:rPr>
              <a:t/>
            </a:r>
            <a:br>
              <a:rPr lang="ru-RU" sz="4000" dirty="0">
                <a:latin typeface="Calibri" pitchFamily="34" charset="0"/>
              </a:rPr>
            </a:br>
            <a:r>
              <a:rPr lang="ru-RU" sz="800" dirty="0" smtClean="0">
                <a:latin typeface="Calibri" pitchFamily="34" charset="0"/>
              </a:rPr>
              <a:t/>
            </a:r>
            <a:br>
              <a:rPr lang="ru-RU" sz="800" dirty="0" smtClean="0">
                <a:latin typeface="Calibri" pitchFamily="34" charset="0"/>
              </a:rPr>
            </a:br>
            <a:r>
              <a:rPr lang="ru-RU" sz="2000" dirty="0">
                <a:latin typeface="Calibri" pitchFamily="34" charset="0"/>
              </a:rPr>
              <a:t/>
            </a:r>
            <a:br>
              <a:rPr lang="ru-RU" sz="2000" dirty="0">
                <a:latin typeface="Calibri" pitchFamily="34" charset="0"/>
              </a:rPr>
            </a:br>
            <a:r>
              <a:rPr lang="ru-RU" sz="2000" b="1" dirty="0">
                <a:latin typeface="Calibri" pitchFamily="34" charset="0"/>
              </a:rPr>
              <a:t>ФГОС </a:t>
            </a:r>
            <a:r>
              <a:rPr lang="ru-RU" sz="2000" b="1" dirty="0" smtClean="0">
                <a:latin typeface="Calibri" pitchFamily="34" charset="0"/>
              </a:rPr>
              <a:t>СОО </a:t>
            </a:r>
            <a:r>
              <a:rPr lang="ru-RU" sz="2000" dirty="0">
                <a:latin typeface="Calibri" pitchFamily="34" charset="0"/>
              </a:rPr>
              <a:t>– Федеральный государственный </a:t>
            </a:r>
            <a:r>
              <a:rPr lang="ru-RU" sz="2000" dirty="0" smtClean="0">
                <a:latin typeface="Calibri" pitchFamily="34" charset="0"/>
              </a:rPr>
              <a:t/>
            </a:r>
            <a:br>
              <a:rPr lang="ru-RU" sz="2000" dirty="0" smtClean="0">
                <a:latin typeface="Calibri" pitchFamily="34" charset="0"/>
              </a:rPr>
            </a:br>
            <a:r>
              <a:rPr lang="ru-RU" sz="2000" dirty="0" smtClean="0">
                <a:latin typeface="Calibri" pitchFamily="34" charset="0"/>
              </a:rPr>
              <a:t>образовательный </a:t>
            </a:r>
            <a:r>
              <a:rPr lang="ru-RU" sz="2000" dirty="0">
                <a:latin typeface="Calibri" pitchFamily="34" charset="0"/>
              </a:rPr>
              <a:t>стандарт </a:t>
            </a:r>
            <a:r>
              <a:rPr lang="ru-RU" sz="2000" dirty="0" smtClean="0">
                <a:latin typeface="Calibri" pitchFamily="34" charset="0"/>
              </a:rPr>
              <a:t>среднего </a:t>
            </a:r>
            <a:r>
              <a:rPr lang="ru-RU" sz="2000" dirty="0">
                <a:latin typeface="Calibri" pitchFamily="34" charset="0"/>
              </a:rPr>
              <a:t>общего </a:t>
            </a:r>
            <a:r>
              <a:rPr lang="ru-RU" sz="2000" dirty="0" smtClean="0">
                <a:latin typeface="Calibri" pitchFamily="34" charset="0"/>
              </a:rPr>
              <a:t>образования</a:t>
            </a:r>
            <a:r>
              <a:rPr lang="ru-RU" sz="2000" dirty="0">
                <a:latin typeface="Calibri" pitchFamily="34" charset="0"/>
              </a:rPr>
              <a:t/>
            </a:r>
            <a:br>
              <a:rPr lang="ru-RU" sz="2000" dirty="0">
                <a:latin typeface="Calibri" pitchFamily="34" charset="0"/>
              </a:rPr>
            </a:br>
            <a:r>
              <a:rPr lang="ru-RU" sz="2000" dirty="0">
                <a:latin typeface="Calibri" pitchFamily="34" charset="0"/>
              </a:rPr>
              <a:t> Утвержден приказом </a:t>
            </a:r>
            <a:r>
              <a:rPr lang="ru-RU" sz="2000" dirty="0" err="1">
                <a:latin typeface="Calibri" pitchFamily="34" charset="0"/>
              </a:rPr>
              <a:t>Минобрнауки</a:t>
            </a:r>
            <a:r>
              <a:rPr lang="ru-RU" sz="2000" dirty="0">
                <a:latin typeface="Calibri" pitchFamily="34" charset="0"/>
              </a:rPr>
              <a:t> России от </a:t>
            </a:r>
            <a:br>
              <a:rPr lang="ru-RU" sz="2000" dirty="0">
                <a:latin typeface="Calibri" pitchFamily="34" charset="0"/>
              </a:rPr>
            </a:br>
            <a:r>
              <a:rPr lang="ru-RU" sz="2000" dirty="0" smtClean="0">
                <a:latin typeface="Calibri" pitchFamily="34" charset="0"/>
              </a:rPr>
              <a:t>17.05.2012г</a:t>
            </a:r>
            <a:r>
              <a:rPr lang="ru-RU" sz="2000" dirty="0">
                <a:latin typeface="Calibri" pitchFamily="34" charset="0"/>
              </a:rPr>
              <a:t>. </a:t>
            </a:r>
            <a:r>
              <a:rPr lang="ru-RU" sz="2000" dirty="0" smtClean="0">
                <a:latin typeface="Calibri" pitchFamily="34" charset="0"/>
              </a:rPr>
              <a:t>№413.</a:t>
            </a:r>
            <a:r>
              <a:rPr lang="ru-RU" sz="6600" dirty="0">
                <a:latin typeface="Calibri" pitchFamily="34" charset="0"/>
              </a:rPr>
              <a:t/>
            </a:r>
            <a:br>
              <a:rPr lang="ru-RU" sz="6600" dirty="0">
                <a:latin typeface="Calibri" pitchFamily="34" charset="0"/>
              </a:rPr>
            </a:br>
            <a:endParaRPr lang="ru-RU" sz="4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9860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l" fontAlgn="base">
              <a:spcAft>
                <a:spcPct val="0"/>
              </a:spcAft>
            </a:pPr>
            <a:r>
              <a:rPr lang="ru-RU" sz="2400" dirty="0" smtClean="0">
                <a:latin typeface="Calibri" pitchFamily="34" charset="0"/>
              </a:rPr>
              <a:t/>
            </a:r>
            <a:br>
              <a:rPr lang="ru-RU" sz="2400" dirty="0" smtClean="0">
                <a:latin typeface="Calibri" pitchFamily="34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200" dirty="0" smtClean="0">
                <a:latin typeface="Arial" pitchFamily="34" charset="0"/>
                <a:cs typeface="Arial" pitchFamily="34" charset="0"/>
              </a:rPr>
            </a:br>
            <a:endParaRPr lang="ru-RU" sz="1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15616" y="836712"/>
            <a:ext cx="705678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b="1" dirty="0" smtClean="0"/>
              <a:t>5</a:t>
            </a:r>
            <a:r>
              <a:rPr lang="ru-RU" dirty="0" smtClean="0"/>
              <a:t>. </a:t>
            </a:r>
            <a:r>
              <a:rPr lang="ru-RU" b="1" dirty="0" smtClean="0"/>
              <a:t>«Математика и информатика»</a:t>
            </a:r>
          </a:p>
          <a:p>
            <a:r>
              <a:rPr lang="ru-RU" dirty="0" smtClean="0"/>
              <a:t>           - математика </a:t>
            </a:r>
            <a:r>
              <a:rPr lang="ru-RU" i="1" dirty="0" smtClean="0"/>
              <a:t>(</a:t>
            </a:r>
            <a:r>
              <a:rPr lang="ru-RU" sz="1600" i="1" dirty="0" smtClean="0"/>
              <a:t>базовый и углубленный уровни)</a:t>
            </a:r>
          </a:p>
          <a:p>
            <a:r>
              <a:rPr lang="ru-RU" dirty="0" smtClean="0"/>
              <a:t>           - информатика </a:t>
            </a:r>
            <a:r>
              <a:rPr lang="ru-RU" i="1" dirty="0" smtClean="0"/>
              <a:t>(</a:t>
            </a:r>
            <a:r>
              <a:rPr lang="ru-RU" sz="1600" i="1" dirty="0" smtClean="0"/>
              <a:t>базовый и углубленный уровни)</a:t>
            </a:r>
          </a:p>
          <a:p>
            <a:endParaRPr lang="ru-RU" i="1" dirty="0" smtClean="0"/>
          </a:p>
          <a:p>
            <a:r>
              <a:rPr lang="ru-RU" b="1" dirty="0" smtClean="0"/>
              <a:t>6. «Естественные науки»</a:t>
            </a:r>
          </a:p>
          <a:p>
            <a:r>
              <a:rPr lang="ru-RU" dirty="0" smtClean="0"/>
              <a:t>            -физика  (</a:t>
            </a:r>
            <a:r>
              <a:rPr lang="ru-RU" sz="1600" i="1" dirty="0" smtClean="0"/>
              <a:t>базовый и углубленный уровни)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-химия  (</a:t>
            </a:r>
            <a:r>
              <a:rPr lang="ru-RU" sz="1600" i="1" dirty="0" smtClean="0"/>
              <a:t>базовый и углубленный уровни)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-биология  (</a:t>
            </a:r>
            <a:r>
              <a:rPr lang="ru-RU" sz="1600" dirty="0" smtClean="0"/>
              <a:t>базовый и углубленный уровни)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-естествознание   (</a:t>
            </a:r>
            <a:r>
              <a:rPr lang="ru-RU" sz="1600" dirty="0" smtClean="0"/>
              <a:t>базовый уровень).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r>
              <a:rPr lang="ru-RU" b="1" dirty="0" smtClean="0"/>
              <a:t>7. «Физическая культура, экология и основы безопасности    </a:t>
            </a:r>
          </a:p>
          <a:p>
            <a:r>
              <a:rPr lang="ru-RU" b="1" dirty="0" smtClean="0"/>
              <a:t>       жизнедеятельности»</a:t>
            </a:r>
            <a:r>
              <a:rPr lang="ru-RU" dirty="0" smtClean="0"/>
              <a:t> </a:t>
            </a:r>
          </a:p>
          <a:p>
            <a:r>
              <a:rPr lang="ru-RU" dirty="0" smtClean="0"/>
              <a:t>            -физическая культура (</a:t>
            </a:r>
            <a:r>
              <a:rPr lang="ru-RU" sz="1600" dirty="0" smtClean="0"/>
              <a:t>базовый уровень)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-экология (</a:t>
            </a:r>
            <a:r>
              <a:rPr lang="ru-RU" sz="1600" dirty="0" smtClean="0"/>
              <a:t>базовый уровень)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-основы безопасности жизнедеятельности (</a:t>
            </a:r>
            <a:r>
              <a:rPr lang="ru-RU" sz="1600" i="1" dirty="0" smtClean="0"/>
              <a:t>базовый            </a:t>
            </a:r>
          </a:p>
          <a:p>
            <a:r>
              <a:rPr lang="ru-RU" sz="1600" i="1" dirty="0" smtClean="0"/>
              <a:t>                                                                                               уровень)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266537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6965245" cy="4915674"/>
          </a:xfrm>
        </p:spPr>
        <p:txBody>
          <a:bodyPr>
            <a:normAutofit fontScale="90000"/>
          </a:bodyPr>
          <a:lstStyle/>
          <a:p>
            <a:pPr lvl="0" algn="l" fontAlgn="base">
              <a:spcAft>
                <a:spcPct val="0"/>
              </a:spcAft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200" b="1" i="1" dirty="0" smtClean="0"/>
              <a:t>Презентацию подготовила </a:t>
            </a:r>
            <a:r>
              <a:rPr lang="ru-RU" sz="2200" b="1" i="1" dirty="0" err="1" smtClean="0"/>
              <a:t>Латипова</a:t>
            </a:r>
            <a:r>
              <a:rPr lang="ru-RU" sz="2200" b="1" i="1" dirty="0" smtClean="0"/>
              <a:t> М.М</a:t>
            </a:r>
            <a:r>
              <a:rPr lang="ru-RU" sz="2200" b="1" i="1" dirty="0" smtClean="0"/>
              <a:t>. -методист   </a:t>
            </a:r>
            <a:r>
              <a:rPr lang="ru-RU" sz="2200" b="1" i="1" dirty="0" err="1" smtClean="0"/>
              <a:t>Казбековского</a:t>
            </a:r>
            <a:r>
              <a:rPr lang="ru-RU" sz="2200" b="1" i="1" dirty="0" smtClean="0"/>
              <a:t> </a:t>
            </a:r>
            <a:r>
              <a:rPr lang="ru-RU" sz="2200" b="1" i="1" dirty="0" smtClean="0"/>
              <a:t>ИМЦ</a:t>
            </a:r>
            <a:r>
              <a:rPr lang="ru-RU" sz="2200" b="1" i="1" dirty="0" smtClean="0"/>
              <a:t>  </a:t>
            </a: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dirty="0" smtClean="0"/>
              <a:t/>
            </a:r>
            <a:br>
              <a:rPr lang="ru-RU" sz="2400" b="1" i="1" dirty="0" smtClean="0"/>
            </a:br>
            <a:r>
              <a:rPr lang="ru-RU" sz="2400" b="1" i="1" smtClean="0"/>
              <a:t/>
            </a:r>
            <a:br>
              <a:rPr lang="ru-RU" sz="2400" b="1" i="1" smtClean="0"/>
            </a:br>
            <a:r>
              <a:rPr lang="ru-RU" sz="2200" b="1" i="1" smtClean="0"/>
              <a:t>Дылым</a:t>
            </a:r>
            <a:br>
              <a:rPr lang="ru-RU" sz="2200" b="1" i="1" smtClean="0"/>
            </a:br>
            <a:r>
              <a:rPr lang="ru-RU" sz="2200" b="1" i="1" smtClean="0"/>
              <a:t> </a:t>
            </a:r>
            <a:r>
              <a:rPr lang="ru-RU" sz="2200" b="1" i="1" dirty="0" smtClean="0"/>
              <a:t>2017 год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1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1200" i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200" dirty="0" smtClean="0">
                <a:latin typeface="Arial" pitchFamily="34" charset="0"/>
                <a:cs typeface="Arial" pitchFamily="34" charset="0"/>
              </a:rPr>
            </a:b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xmlns="" val="266537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908720"/>
            <a:ext cx="7056784" cy="496855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Calibri" pitchFamily="34" charset="0"/>
              </a:rPr>
              <a:t>Федеральный государственный образовательный стандарт представляет </a:t>
            </a:r>
            <a:r>
              <a:rPr lang="ru-RU" sz="3600" dirty="0">
                <a:latin typeface="Calibri" pitchFamily="34" charset="0"/>
              </a:rPr>
              <a:t>собой </a:t>
            </a:r>
            <a:r>
              <a:rPr lang="ru-RU" sz="3600" b="1" dirty="0">
                <a:latin typeface="Calibri" pitchFamily="34" charset="0"/>
              </a:rPr>
              <a:t>совокупность требований, обязательных </a:t>
            </a:r>
            <a:r>
              <a:rPr lang="ru-RU" sz="3600" dirty="0">
                <a:latin typeface="Calibri" pitchFamily="34" charset="0"/>
              </a:rPr>
              <a:t>при реализации </a:t>
            </a:r>
            <a:r>
              <a:rPr lang="ru-RU" sz="3600" dirty="0" smtClean="0">
                <a:latin typeface="Calibri" pitchFamily="34" charset="0"/>
              </a:rPr>
              <a:t>образовательной программы</a:t>
            </a:r>
            <a:endParaRPr lang="ru-RU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9842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Calibri" pitchFamily="34" charset="0"/>
              </a:rPr>
              <a:t>ФГОС ООО включает в себя  требования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575131289"/>
              </p:ext>
            </p:extLst>
          </p:nvPr>
        </p:nvGraphicFramePr>
        <p:xfrm>
          <a:off x="1763688" y="2204864"/>
          <a:ext cx="5856312" cy="3256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23163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595194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Требования к результатам освоения ОП</a:t>
            </a:r>
            <a:endParaRPr lang="ru-RU" sz="2800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590534461"/>
              </p:ext>
            </p:extLst>
          </p:nvPr>
        </p:nvGraphicFramePr>
        <p:xfrm>
          <a:off x="1043608" y="1412776"/>
          <a:ext cx="7200800" cy="4696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5274296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3"/>
            <a:ext cx="6965245" cy="216023"/>
          </a:xfrm>
        </p:spPr>
        <p:txBody>
          <a:bodyPr>
            <a:normAutofit fontScale="90000"/>
          </a:bodyPr>
          <a:lstStyle/>
          <a:p>
            <a:pPr fontAlgn="t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3600" dirty="0" smtClean="0"/>
              <a:t>Требования к структуре  ООП</a:t>
            </a:r>
            <a:endParaRPr lang="ru-RU" sz="36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61729167"/>
              </p:ext>
            </p:extLst>
          </p:nvPr>
        </p:nvGraphicFramePr>
        <p:xfrm>
          <a:off x="971600" y="1700808"/>
          <a:ext cx="7344816" cy="43204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537978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2899450"/>
          </a:xfrm>
        </p:spPr>
        <p:txBody>
          <a:bodyPr>
            <a:noAutofit/>
          </a:bodyPr>
          <a:lstStyle/>
          <a:p>
            <a:r>
              <a:rPr lang="ru-RU" sz="2800" dirty="0" smtClean="0"/>
              <a:t>Соотношение обязательной части ОП к части формируемой участниками образовательных отношений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2924944"/>
            <a:ext cx="1944216" cy="2930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/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ООПНОО</a:t>
            </a:r>
          </a:p>
          <a:p>
            <a:pPr algn="ctr"/>
            <a:endParaRPr lang="ru-RU" sz="2800" dirty="0"/>
          </a:p>
          <a:p>
            <a:pPr algn="ctr"/>
            <a:r>
              <a:rPr lang="ru-RU" sz="2800" dirty="0" smtClean="0"/>
              <a:t>80%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20%</a:t>
            </a:r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35896" y="2924944"/>
            <a:ext cx="1922512" cy="2930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/>
          </a:p>
          <a:p>
            <a:pPr algn="ctr"/>
            <a:endParaRPr lang="ru-RU" sz="2800" dirty="0"/>
          </a:p>
          <a:p>
            <a:pPr algn="ctr"/>
            <a:r>
              <a:rPr lang="ru-RU" sz="2800" dirty="0" smtClean="0"/>
              <a:t>ООПООО</a:t>
            </a:r>
            <a:endParaRPr lang="ru-RU" sz="2800" dirty="0"/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70%</a:t>
            </a:r>
          </a:p>
          <a:p>
            <a:pPr algn="ctr"/>
            <a:endParaRPr lang="ru-RU" sz="2800" dirty="0"/>
          </a:p>
          <a:p>
            <a:pPr algn="ctr"/>
            <a:r>
              <a:rPr lang="ru-RU" sz="2800" dirty="0" smtClean="0"/>
              <a:t>30%</a:t>
            </a:r>
            <a:endParaRPr lang="ru-RU" sz="2800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2924944"/>
            <a:ext cx="1994520" cy="29306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 smtClean="0"/>
          </a:p>
          <a:p>
            <a:pPr algn="ctr"/>
            <a:endParaRPr lang="ru-RU" sz="2800" dirty="0"/>
          </a:p>
          <a:p>
            <a:pPr algn="ctr"/>
            <a:r>
              <a:rPr lang="ru-RU" sz="2800" dirty="0" smtClean="0"/>
              <a:t>ООПСОО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60%</a:t>
            </a:r>
          </a:p>
          <a:p>
            <a:pPr algn="ctr"/>
            <a:endParaRPr lang="ru-RU" sz="2800" dirty="0"/>
          </a:p>
          <a:p>
            <a:pPr algn="ctr"/>
            <a:r>
              <a:rPr lang="ru-RU" sz="2800" dirty="0" smtClean="0"/>
              <a:t>40%</a:t>
            </a:r>
            <a:endParaRPr lang="ru-RU" sz="2800" dirty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91035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Общее образование может быть получено</a:t>
            </a:r>
            <a:endParaRPr lang="ru-RU" sz="4000" dirty="0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255180860"/>
              </p:ext>
            </p:extLst>
          </p:nvPr>
        </p:nvGraphicFramePr>
        <p:xfrm>
          <a:off x="1524000" y="2132856"/>
          <a:ext cx="6504384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938683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5059690"/>
          </a:xfrm>
        </p:spPr>
        <p:txBody>
          <a:bodyPr>
            <a:normAutofit fontScale="90000"/>
          </a:bodyPr>
          <a:lstStyle/>
          <a:p>
            <a:pPr lvl="0" algn="l" fontAlgn="base">
              <a:spcAft>
                <a:spcPct val="0"/>
              </a:spcAft>
            </a:pPr>
            <a: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700" b="1" dirty="0" smtClean="0">
                <a:solidFill>
                  <a:schemeClr val="bg2">
                    <a:lumMod val="50000"/>
                  </a:schemeClr>
                </a:solidFill>
                <a:latin typeface="+mn-lt"/>
                <a:ea typeface="Times New Roman" pitchFamily="18" charset="0"/>
                <a:cs typeface="Arial" pitchFamily="34" charset="0"/>
              </a:rPr>
              <a:t>Система оценки достижения планируемых результатов освоения основной образовательной программы должна включать описание:</a:t>
            </a:r>
            <a:r>
              <a:rPr lang="ru-RU" sz="18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/>
            </a:r>
            <a:br>
              <a:rPr lang="ru-RU" sz="18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</a:br>
            <a:r>
              <a:rPr lang="ru-RU" sz="18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/>
            </a:r>
            <a:br>
              <a:rPr lang="ru-RU" sz="18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 1)   организации и форм представления и учета результатов           </a:t>
            </a:r>
            <a:b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       промежуточной аттестации обучающихся в рамках </a:t>
            </a:r>
            <a:b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       урочной и внеурочной деятельности;</a:t>
            </a:r>
            <a:b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latin typeface="+mn-lt"/>
                <a:cs typeface="Arial" pitchFamily="34" charset="0"/>
              </a:rPr>
              <a:t/>
            </a:r>
            <a:br>
              <a:rPr lang="ru-RU" sz="2000" dirty="0" smtClean="0">
                <a:latin typeface="+mn-lt"/>
                <a:cs typeface="Arial" pitchFamily="34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2)    организации, содержания и критериев оценки результатов    </a:t>
            </a:r>
            <a:b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        по учебным предметам, выносимым на государственную </a:t>
            </a:r>
            <a:b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        итоговую аттестацию;</a:t>
            </a:r>
            <a:b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latin typeface="+mn-lt"/>
                <a:cs typeface="Arial" pitchFamily="34" charset="0"/>
              </a:rPr>
              <a:t/>
            </a:r>
            <a:br>
              <a:rPr lang="ru-RU" sz="2000" dirty="0" smtClean="0">
                <a:latin typeface="+mn-lt"/>
                <a:cs typeface="Arial" pitchFamily="34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3)     организации, критериев оценки и форм представления и </a:t>
            </a:r>
            <a:b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         учета  результатов оценки учебно-исследовательской и </a:t>
            </a:r>
            <a:b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>         проектной  деятельности обучающихся.</a:t>
            </a:r>
            <a:b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+mn-lt"/>
                <a:ea typeface="Times New Roman" pitchFamily="18" charset="0"/>
                <a:cs typeface="Arial" pitchFamily="34" charset="0"/>
              </a:rPr>
            </a:br>
            <a:r>
              <a:rPr lang="ru-RU" sz="1200" dirty="0" smtClean="0">
                <a:latin typeface="+mn-lt"/>
                <a:cs typeface="Arial" pitchFamily="34" charset="0"/>
              </a:rPr>
              <a:t/>
            </a:r>
            <a:br>
              <a:rPr lang="ru-RU" sz="1200" dirty="0" smtClean="0">
                <a:latin typeface="+mn-lt"/>
                <a:cs typeface="Arial" pitchFamily="34" charset="0"/>
              </a:rPr>
            </a:br>
            <a:endParaRPr lang="ru-RU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537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l" fontAlgn="base">
              <a:spcAft>
                <a:spcPct val="0"/>
              </a:spcAft>
            </a:pPr>
            <a:r>
              <a:rPr lang="ru-RU" sz="2400" dirty="0">
                <a:latin typeface="Calibri" pitchFamily="34" charset="0"/>
              </a:rPr>
              <a:t/>
            </a:r>
            <a:br>
              <a:rPr lang="ru-RU" sz="2400" dirty="0">
                <a:latin typeface="Calibri" pitchFamily="34" charset="0"/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1200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200" dirty="0" smtClean="0">
                <a:latin typeface="Arial" pitchFamily="34" charset="0"/>
                <a:cs typeface="Arial" pitchFamily="34" charset="0"/>
              </a:rPr>
            </a:br>
            <a:endParaRPr lang="ru-RU" sz="12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971600" y="620688"/>
            <a:ext cx="7200800" cy="5688632"/>
          </a:xfrm>
        </p:spPr>
        <p:txBody>
          <a:bodyPr>
            <a:normAutofit fontScale="77500" lnSpcReduction="20000"/>
          </a:bodyPr>
          <a:lstStyle/>
          <a:p>
            <a:endParaRPr lang="ru-RU" sz="3100" b="1" dirty="0" smtClean="0"/>
          </a:p>
          <a:p>
            <a:pPr algn="ctr">
              <a:buNone/>
            </a:pPr>
            <a:r>
              <a:rPr lang="ru-RU" sz="3100" b="1" dirty="0" smtClean="0">
                <a:solidFill>
                  <a:schemeClr val="accent2"/>
                </a:solidFill>
                <a:latin typeface="Calibri" pitchFamily="34" charset="0"/>
              </a:rPr>
              <a:t>            </a:t>
            </a:r>
            <a:r>
              <a:rPr lang="ru-RU" sz="3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Обязательные предметные области и </a:t>
            </a:r>
          </a:p>
          <a:p>
            <a:pPr algn="ctr">
              <a:buNone/>
            </a:pPr>
            <a:r>
              <a:rPr lang="ru-RU" sz="3100" b="1" dirty="0" smtClean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учебные предметы ООПСОО</a:t>
            </a:r>
          </a:p>
          <a:p>
            <a:pPr>
              <a:buNone/>
            </a:pPr>
            <a:r>
              <a:rPr lang="ru-RU" sz="2300" b="1" dirty="0" smtClean="0">
                <a:latin typeface="Arial" pitchFamily="34" charset="0"/>
                <a:cs typeface="Arial" pitchFamily="34" charset="0"/>
              </a:rPr>
              <a:t>1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.«</a:t>
            </a:r>
            <a:r>
              <a:rPr lang="ru-RU" sz="2300" b="1" dirty="0" smtClean="0">
                <a:latin typeface="Arial" pitchFamily="34" charset="0"/>
                <a:cs typeface="Arial" pitchFamily="34" charset="0"/>
              </a:rPr>
              <a:t>Русский язык и литература»</a:t>
            </a:r>
          </a:p>
          <a:p>
            <a:pPr>
              <a:buNone/>
            </a:pPr>
            <a:r>
              <a:rPr lang="ru-RU" sz="2300" dirty="0" smtClean="0">
                <a:latin typeface="Arial" pitchFamily="34" charset="0"/>
                <a:cs typeface="Arial" pitchFamily="34" charset="0"/>
              </a:rPr>
              <a:t>            -русский язык (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базовый и углубленный уровни)</a:t>
            </a:r>
          </a:p>
          <a:p>
            <a:pPr>
              <a:buNone/>
            </a:pPr>
            <a:r>
              <a:rPr lang="ru-RU" sz="2300" dirty="0" smtClean="0">
                <a:latin typeface="Arial" pitchFamily="34" charset="0"/>
                <a:cs typeface="Arial" pitchFamily="34" charset="0"/>
              </a:rPr>
              <a:t>            -русская литература (</a:t>
            </a:r>
            <a:r>
              <a:rPr lang="ru-RU" sz="2100" i="1" dirty="0" smtClean="0">
                <a:latin typeface="Arial" pitchFamily="34" charset="0"/>
                <a:cs typeface="Arial" pitchFamily="34" charset="0"/>
              </a:rPr>
              <a:t>базовый и углубленный уровни)</a:t>
            </a:r>
          </a:p>
          <a:p>
            <a:pPr>
              <a:buNone/>
            </a:pPr>
            <a:r>
              <a:rPr lang="ru-RU" sz="2300" b="1" dirty="0" smtClean="0">
                <a:latin typeface="Arial" pitchFamily="34" charset="0"/>
                <a:cs typeface="Arial" pitchFamily="34" charset="0"/>
              </a:rPr>
              <a:t>2.«Родной язык и родная литература»</a:t>
            </a:r>
          </a:p>
          <a:p>
            <a:pPr>
              <a:buNone/>
            </a:pPr>
            <a:r>
              <a:rPr lang="ru-RU" sz="2300" dirty="0" smtClean="0">
                <a:latin typeface="Arial" pitchFamily="34" charset="0"/>
                <a:cs typeface="Arial" pitchFamily="34" charset="0"/>
              </a:rPr>
              <a:t>           - родной язык  (</a:t>
            </a:r>
            <a:r>
              <a:rPr lang="ru-RU" sz="2100" i="1" dirty="0" smtClean="0">
                <a:latin typeface="Arial" pitchFamily="34" charset="0"/>
                <a:cs typeface="Arial" pitchFamily="34" charset="0"/>
              </a:rPr>
              <a:t>базовый и углубленный уровни)</a:t>
            </a:r>
          </a:p>
          <a:p>
            <a:pPr>
              <a:buNone/>
            </a:pPr>
            <a:r>
              <a:rPr lang="ru-RU" sz="2300" dirty="0" smtClean="0">
                <a:latin typeface="Arial" pitchFamily="34" charset="0"/>
                <a:cs typeface="Arial" pitchFamily="34" charset="0"/>
              </a:rPr>
              <a:t>           - родная литература (</a:t>
            </a:r>
            <a:r>
              <a:rPr lang="ru-RU" sz="2100" i="1" dirty="0" smtClean="0">
                <a:latin typeface="Arial" pitchFamily="34" charset="0"/>
                <a:cs typeface="Arial" pitchFamily="34" charset="0"/>
              </a:rPr>
              <a:t>базовый и углубленный уровни)</a:t>
            </a:r>
          </a:p>
          <a:p>
            <a:pPr>
              <a:buNone/>
            </a:pPr>
            <a:r>
              <a:rPr lang="ru-RU" sz="2300" b="1" dirty="0" smtClean="0">
                <a:latin typeface="Arial" pitchFamily="34" charset="0"/>
                <a:cs typeface="Arial" pitchFamily="34" charset="0"/>
              </a:rPr>
              <a:t>3.«Иностранные языки»</a:t>
            </a:r>
          </a:p>
          <a:p>
            <a:pPr>
              <a:buNone/>
            </a:pPr>
            <a:r>
              <a:rPr lang="ru-RU" sz="2300" dirty="0" smtClean="0">
                <a:latin typeface="Arial" pitchFamily="34" charset="0"/>
                <a:cs typeface="Arial" pitchFamily="34" charset="0"/>
              </a:rPr>
              <a:t>           - иностранный язык (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базовый и углубленный уровни);</a:t>
            </a:r>
          </a:p>
          <a:p>
            <a:pPr>
              <a:buNone/>
            </a:pPr>
            <a:r>
              <a:rPr lang="ru-RU" sz="2300" dirty="0" smtClean="0">
                <a:latin typeface="Arial" pitchFamily="34" charset="0"/>
                <a:cs typeface="Arial" pitchFamily="34" charset="0"/>
              </a:rPr>
              <a:t>           - второй иностранный язык (</a:t>
            </a:r>
            <a:r>
              <a:rPr lang="ru-RU" sz="2100" i="1" dirty="0" smtClean="0">
                <a:latin typeface="Arial" pitchFamily="34" charset="0"/>
                <a:cs typeface="Arial" pitchFamily="34" charset="0"/>
              </a:rPr>
              <a:t>базовый и углубленный уровни)</a:t>
            </a:r>
          </a:p>
          <a:p>
            <a:pPr>
              <a:buNone/>
            </a:pPr>
            <a:r>
              <a:rPr lang="ru-RU" sz="2300" b="1" dirty="0" smtClean="0">
                <a:latin typeface="Arial" pitchFamily="34" charset="0"/>
                <a:cs typeface="Arial" pitchFamily="34" charset="0"/>
              </a:rPr>
              <a:t>4.«Общественные науки»</a:t>
            </a:r>
          </a:p>
          <a:p>
            <a:pPr>
              <a:lnSpc>
                <a:spcPct val="120000"/>
              </a:lnSpc>
              <a:buNone/>
            </a:pPr>
            <a:r>
              <a:rPr lang="ru-RU" sz="2300" dirty="0" smtClean="0">
                <a:latin typeface="Arial" pitchFamily="34" charset="0"/>
                <a:cs typeface="Arial" pitchFamily="34" charset="0"/>
              </a:rPr>
              <a:t>           - история  (</a:t>
            </a:r>
            <a:r>
              <a:rPr lang="ru-RU" sz="2100" i="1" dirty="0" smtClean="0">
                <a:latin typeface="Arial" pitchFamily="34" charset="0"/>
                <a:cs typeface="Arial" pitchFamily="34" charset="0"/>
              </a:rPr>
              <a:t>базовый и углубленный уровни)</a:t>
            </a:r>
          </a:p>
          <a:p>
            <a:pPr>
              <a:lnSpc>
                <a:spcPct val="120000"/>
              </a:lnSpc>
              <a:buNone/>
            </a:pPr>
            <a:r>
              <a:rPr lang="ru-RU" sz="2300" dirty="0" smtClean="0">
                <a:latin typeface="Arial" pitchFamily="34" charset="0"/>
                <a:cs typeface="Arial" pitchFamily="34" charset="0"/>
              </a:rPr>
              <a:t>           - география  (</a:t>
            </a:r>
            <a:r>
              <a:rPr lang="ru-RU" sz="2100" i="1" dirty="0" smtClean="0">
                <a:latin typeface="Arial" pitchFamily="34" charset="0"/>
                <a:cs typeface="Arial" pitchFamily="34" charset="0"/>
              </a:rPr>
              <a:t>базовый и углубленный уровни)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300" dirty="0" smtClean="0">
                <a:latin typeface="Arial" pitchFamily="34" charset="0"/>
                <a:cs typeface="Arial" pitchFamily="34" charset="0"/>
              </a:rPr>
            </a:br>
            <a:r>
              <a:rPr lang="ru-RU" sz="23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- экономика  (</a:t>
            </a:r>
            <a:r>
              <a:rPr lang="ru-RU" sz="2100" i="1" dirty="0" smtClean="0">
                <a:latin typeface="Arial" pitchFamily="34" charset="0"/>
                <a:cs typeface="Arial" pitchFamily="34" charset="0"/>
              </a:rPr>
              <a:t>базовый и углубленный уровни)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300" dirty="0" smtClean="0">
                <a:latin typeface="Arial" pitchFamily="34" charset="0"/>
                <a:cs typeface="Arial" pitchFamily="34" charset="0"/>
              </a:rPr>
            </a:br>
            <a:r>
              <a:rPr lang="ru-RU" sz="23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-обществознание (</a:t>
            </a:r>
            <a:r>
              <a:rPr lang="ru-RU" sz="2100" i="1" dirty="0" smtClean="0">
                <a:latin typeface="Arial" pitchFamily="34" charset="0"/>
                <a:cs typeface="Arial" pitchFamily="34" charset="0"/>
              </a:rPr>
              <a:t>базовый уровень)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300" dirty="0" smtClean="0">
                <a:latin typeface="Arial" pitchFamily="34" charset="0"/>
                <a:cs typeface="Arial" pitchFamily="34" charset="0"/>
              </a:rPr>
            </a:br>
            <a:r>
              <a:rPr lang="ru-RU" sz="2300" dirty="0" smtClean="0">
                <a:latin typeface="Arial" pitchFamily="34" charset="0"/>
                <a:cs typeface="Arial" pitchFamily="34" charset="0"/>
              </a:rPr>
              <a:t>   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- Россия в мире  (</a:t>
            </a:r>
            <a:r>
              <a:rPr lang="ru-RU" sz="2100" i="1" dirty="0" smtClean="0">
                <a:latin typeface="Arial" pitchFamily="34" charset="0"/>
                <a:cs typeface="Arial" pitchFamily="34" charset="0"/>
              </a:rPr>
              <a:t>базовый уровень)</a:t>
            </a:r>
            <a:r>
              <a:rPr lang="ru-RU" sz="2300" dirty="0" smtClean="0">
                <a:latin typeface="Calibri" pitchFamily="34" charset="0"/>
              </a:rPr>
              <a:t/>
            </a:r>
            <a:br>
              <a:rPr lang="ru-RU" sz="2300" dirty="0" smtClean="0">
                <a:latin typeface="Calibri" pitchFamily="34" charset="0"/>
              </a:rPr>
            </a:br>
            <a:r>
              <a:rPr lang="ru-RU" sz="2300" dirty="0" smtClean="0">
                <a:latin typeface="Calibri" pitchFamily="34" charset="0"/>
              </a:rPr>
              <a:t>   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6537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861</TotalTime>
  <Words>479</Words>
  <Application>Microsoft Office PowerPoint</Application>
  <PresentationFormat>Экран (4:3)</PresentationFormat>
  <Paragraphs>97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Кнопка</vt:lpstr>
      <vt:lpstr>  ФГОС НОО – Федеральный государственный образовательный стандарт начального общего образования  Утвержден приказом Минобрнауки России от  6.10.2009 г. №373.  ФГОС ООО – Федеральный государственный образовательный стандарт основного общего образования  Утвержден приказом Минобрнауки России от  17.12.2010г. №1897.   ФГОС СОО – Федеральный государственный  образовательный стандарт среднего общего образования  Утвержден приказом Минобрнауки России от  17.05.2012г. №413. </vt:lpstr>
      <vt:lpstr>Федеральный государственный образовательный стандарт представляет собой совокупность требований, обязательных при реализации образовательной программы</vt:lpstr>
      <vt:lpstr> ФГОС ООО включает в себя  требования </vt:lpstr>
      <vt:lpstr>Требования к результатам освоения ОП</vt:lpstr>
      <vt:lpstr> Требования к структуре  ООП</vt:lpstr>
      <vt:lpstr>Соотношение обязательной части ОП к части формируемой участниками образовательных отношений  </vt:lpstr>
      <vt:lpstr>Общее образование может быть получено</vt:lpstr>
      <vt:lpstr> Система оценки достижения планируемых результатов освоения основной образовательной программы должна включать описание:   1)   организации и форм представления и учета результатов                   промежуточной аттестации обучающихся в рамках         урочной и внеурочной деятельности;  2)    организации, содержания и критериев оценки результатов             по учебным предметам, выносимым на государственную          итоговую аттестацию;  3)     организации, критериев оценки и форм представления и           учета  результатов оценки учебно-исследовательской и           проектной  деятельности обучающихся.   </vt:lpstr>
      <vt:lpstr>         </vt:lpstr>
      <vt:lpstr>      </vt:lpstr>
      <vt:lpstr>          Презентацию подготовила Латипова М.М. -методист   Казбековского ИМЦ     Дылым  2017 год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Марият</cp:lastModifiedBy>
  <cp:revision>48</cp:revision>
  <dcterms:created xsi:type="dcterms:W3CDTF">2017-11-05T19:22:11Z</dcterms:created>
  <dcterms:modified xsi:type="dcterms:W3CDTF">2017-12-04T05:34:36Z</dcterms:modified>
</cp:coreProperties>
</file>